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29"/>
  </p:notesMasterIdLst>
  <p:sldIdLst>
    <p:sldId id="256" r:id="rId2"/>
    <p:sldId id="257" r:id="rId3"/>
    <p:sldId id="258" r:id="rId4"/>
    <p:sldId id="296" r:id="rId5"/>
    <p:sldId id="292" r:id="rId6"/>
    <p:sldId id="259" r:id="rId7"/>
    <p:sldId id="280" r:id="rId8"/>
    <p:sldId id="261" r:id="rId9"/>
    <p:sldId id="284" r:id="rId10"/>
    <p:sldId id="295" r:id="rId11"/>
    <p:sldId id="287" r:id="rId12"/>
    <p:sldId id="303" r:id="rId13"/>
    <p:sldId id="302" r:id="rId14"/>
    <p:sldId id="297" r:id="rId15"/>
    <p:sldId id="289" r:id="rId16"/>
    <p:sldId id="288" r:id="rId17"/>
    <p:sldId id="304" r:id="rId18"/>
    <p:sldId id="293" r:id="rId19"/>
    <p:sldId id="311" r:id="rId20"/>
    <p:sldId id="308" r:id="rId21"/>
    <p:sldId id="306" r:id="rId22"/>
    <p:sldId id="305" r:id="rId23"/>
    <p:sldId id="291" r:id="rId24"/>
    <p:sldId id="286" r:id="rId25"/>
    <p:sldId id="282" r:id="rId26"/>
    <p:sldId id="269" r:id="rId27"/>
    <p:sldId id="310" r:id="rId28"/>
  </p:sldIdLst>
  <p:sldSz cx="12192000" cy="6858000"/>
  <p:notesSz cx="6858000" cy="9144000"/>
  <p:embeddedFontLst>
    <p:embeddedFont>
      <p:font typeface="Bodoni" panose="020B0604020202020204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3840">
          <p15:clr>
            <a:srgbClr val="000000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8" roundtripDataSignature="AMtx7mgGabWlsSoYq84Pq+NZIyZT+DVdh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E90B7"/>
    <a:srgbClr val="D1E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4B37D5B-C176-4176-BE81-1B34962FB75C}">
  <a:tblStyle styleId="{14B37D5B-C176-4176-BE81-1B34962FB75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204" autoAdjust="0"/>
    <p:restoredTop sz="94773" autoAdjust="0"/>
  </p:normalViewPr>
  <p:slideViewPr>
    <p:cSldViewPr snapToGrid="0">
      <p:cViewPr varScale="1">
        <p:scale>
          <a:sx n="82" d="100"/>
          <a:sy n="82" d="100"/>
        </p:scale>
        <p:origin x="710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43" Type="http://schemas.microsoft.com/office/2016/11/relationships/changesInfo" Target="changesInfos/changesInfo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tish Mahaseth" userId="b8c19d5b1d6e9b7d" providerId="LiveId" clId="{AEDCD566-C673-4B63-94E1-F2D33002265B}"/>
    <pc:docChg chg="undo redo custSel addSld delSld modSld sldOrd">
      <pc:chgData name="Satish Mahaseth" userId="b8c19d5b1d6e9b7d" providerId="LiveId" clId="{AEDCD566-C673-4B63-94E1-F2D33002265B}" dt="2023-06-09T01:37:11.166" v="849" actId="27636"/>
      <pc:docMkLst>
        <pc:docMk/>
      </pc:docMkLst>
      <pc:sldChg chg="modSp mod">
        <pc:chgData name="Satish Mahaseth" userId="b8c19d5b1d6e9b7d" providerId="LiveId" clId="{AEDCD566-C673-4B63-94E1-F2D33002265B}" dt="2023-06-08T03:03:08.125" v="9" actId="20577"/>
        <pc:sldMkLst>
          <pc:docMk/>
          <pc:sldMk cId="0" sldId="256"/>
        </pc:sldMkLst>
        <pc:spChg chg="mod">
          <ac:chgData name="Satish Mahaseth" userId="b8c19d5b1d6e9b7d" providerId="LiveId" clId="{AEDCD566-C673-4B63-94E1-F2D33002265B}" dt="2023-06-08T03:03:08.125" v="9" actId="20577"/>
          <ac:spMkLst>
            <pc:docMk/>
            <pc:sldMk cId="0" sldId="256"/>
            <ac:spMk id="97" creationId="{00000000-0000-0000-0000-000000000000}"/>
          </ac:spMkLst>
        </pc:spChg>
      </pc:sldChg>
      <pc:sldChg chg="modSp mod">
        <pc:chgData name="Satish Mahaseth" userId="b8c19d5b1d6e9b7d" providerId="LiveId" clId="{AEDCD566-C673-4B63-94E1-F2D33002265B}" dt="2023-06-09T01:37:11.166" v="849" actId="27636"/>
        <pc:sldMkLst>
          <pc:docMk/>
          <pc:sldMk cId="0" sldId="257"/>
        </pc:sldMkLst>
        <pc:spChg chg="mod">
          <ac:chgData name="Satish Mahaseth" userId="b8c19d5b1d6e9b7d" providerId="LiveId" clId="{AEDCD566-C673-4B63-94E1-F2D33002265B}" dt="2023-06-09T01:37:11.166" v="849" actId="27636"/>
          <ac:spMkLst>
            <pc:docMk/>
            <pc:sldMk cId="0" sldId="257"/>
            <ac:spMk id="104" creationId="{00000000-0000-0000-0000-000000000000}"/>
          </ac:spMkLst>
        </pc:spChg>
      </pc:sldChg>
      <pc:sldChg chg="modSp mod">
        <pc:chgData name="Satish Mahaseth" userId="b8c19d5b1d6e9b7d" providerId="LiveId" clId="{AEDCD566-C673-4B63-94E1-F2D33002265B}" dt="2023-06-08T03:04:21.355" v="14" actId="255"/>
        <pc:sldMkLst>
          <pc:docMk/>
          <pc:sldMk cId="0" sldId="259"/>
        </pc:sldMkLst>
        <pc:spChg chg="mod">
          <ac:chgData name="Satish Mahaseth" userId="b8c19d5b1d6e9b7d" providerId="LiveId" clId="{AEDCD566-C673-4B63-94E1-F2D33002265B}" dt="2023-06-08T03:04:21.355" v="14" actId="255"/>
          <ac:spMkLst>
            <pc:docMk/>
            <pc:sldMk cId="0" sldId="259"/>
            <ac:spMk id="128" creationId="{00000000-0000-0000-0000-000000000000}"/>
          </ac:spMkLst>
        </pc:spChg>
      </pc:sldChg>
      <pc:sldChg chg="addSp delSp modSp add del mod ord">
        <pc:chgData name="Satish Mahaseth" userId="b8c19d5b1d6e9b7d" providerId="LiveId" clId="{AEDCD566-C673-4B63-94E1-F2D33002265B}" dt="2023-06-08T17:04:50.213" v="606" actId="1076"/>
        <pc:sldMkLst>
          <pc:docMk/>
          <pc:sldMk cId="0" sldId="260"/>
        </pc:sldMkLst>
        <pc:spChg chg="add mod">
          <ac:chgData name="Satish Mahaseth" userId="b8c19d5b1d6e9b7d" providerId="LiveId" clId="{AEDCD566-C673-4B63-94E1-F2D33002265B}" dt="2023-06-08T17:04:50.213" v="606" actId="1076"/>
          <ac:spMkLst>
            <pc:docMk/>
            <pc:sldMk cId="0" sldId="260"/>
            <ac:spMk id="6" creationId="{34B5924F-E2B1-FAF9-CFA6-90D46164058C}"/>
          </ac:spMkLst>
        </pc:spChg>
        <pc:spChg chg="mod">
          <ac:chgData name="Satish Mahaseth" userId="b8c19d5b1d6e9b7d" providerId="LiveId" clId="{AEDCD566-C673-4B63-94E1-F2D33002265B}" dt="2023-06-08T03:37:18.357" v="364" actId="20577"/>
          <ac:spMkLst>
            <pc:docMk/>
            <pc:sldMk cId="0" sldId="260"/>
            <ac:spMk id="139" creationId="{00000000-0000-0000-0000-000000000000}"/>
          </ac:spMkLst>
        </pc:spChg>
        <pc:picChg chg="add mod modCrop">
          <ac:chgData name="Satish Mahaseth" userId="b8c19d5b1d6e9b7d" providerId="LiveId" clId="{AEDCD566-C673-4B63-94E1-F2D33002265B}" dt="2023-06-08T17:04:08.102" v="587" actId="14100"/>
          <ac:picMkLst>
            <pc:docMk/>
            <pc:sldMk cId="0" sldId="260"/>
            <ac:picMk id="3" creationId="{695813EF-07C6-AEDF-89C1-975E41A48120}"/>
          </ac:picMkLst>
        </pc:picChg>
        <pc:picChg chg="add del mod">
          <ac:chgData name="Satish Mahaseth" userId="b8c19d5b1d6e9b7d" providerId="LiveId" clId="{AEDCD566-C673-4B63-94E1-F2D33002265B}" dt="2023-06-08T16:43:34.052" v="406" actId="931"/>
          <ac:picMkLst>
            <pc:docMk/>
            <pc:sldMk cId="0" sldId="260"/>
            <ac:picMk id="5" creationId="{3BB3A536-3236-7351-D56D-C2348EA121B6}"/>
          </ac:picMkLst>
        </pc:picChg>
        <pc:picChg chg="add del">
          <ac:chgData name="Satish Mahaseth" userId="b8c19d5b1d6e9b7d" providerId="LiveId" clId="{AEDCD566-C673-4B63-94E1-F2D33002265B}" dt="2023-06-08T16:43:27.102" v="397" actId="478"/>
          <ac:picMkLst>
            <pc:docMk/>
            <pc:sldMk cId="0" sldId="260"/>
            <ac:picMk id="138" creationId="{00000000-0000-0000-0000-000000000000}"/>
          </ac:picMkLst>
        </pc:picChg>
        <pc:picChg chg="del mod">
          <ac:chgData name="Satish Mahaseth" userId="b8c19d5b1d6e9b7d" providerId="LiveId" clId="{AEDCD566-C673-4B63-94E1-F2D33002265B}" dt="2023-06-08T03:37:20.603" v="365" actId="478"/>
          <ac:picMkLst>
            <pc:docMk/>
            <pc:sldMk cId="0" sldId="260"/>
            <ac:picMk id="145" creationId="{00000000-0000-0000-0000-000000000000}"/>
          </ac:picMkLst>
        </pc:picChg>
      </pc:sldChg>
      <pc:sldChg chg="modSp del mod">
        <pc:chgData name="Satish Mahaseth" userId="b8c19d5b1d6e9b7d" providerId="LiveId" clId="{AEDCD566-C673-4B63-94E1-F2D33002265B}" dt="2023-06-08T16:45:22.975" v="425" actId="2696"/>
        <pc:sldMkLst>
          <pc:docMk/>
          <pc:sldMk cId="0" sldId="264"/>
        </pc:sldMkLst>
        <pc:spChg chg="mod">
          <ac:chgData name="Satish Mahaseth" userId="b8c19d5b1d6e9b7d" providerId="LiveId" clId="{AEDCD566-C673-4B63-94E1-F2D33002265B}" dt="2023-06-08T03:09:44.981" v="64" actId="2710"/>
          <ac:spMkLst>
            <pc:docMk/>
            <pc:sldMk cId="0" sldId="264"/>
            <ac:spMk id="181" creationId="{00000000-0000-0000-0000-000000000000}"/>
          </ac:spMkLst>
        </pc:spChg>
      </pc:sldChg>
      <pc:sldChg chg="add del">
        <pc:chgData name="Satish Mahaseth" userId="b8c19d5b1d6e9b7d" providerId="LiveId" clId="{AEDCD566-C673-4B63-94E1-F2D33002265B}" dt="2023-06-08T03:13:25.900" v="93" actId="2696"/>
        <pc:sldMkLst>
          <pc:docMk/>
          <pc:sldMk cId="0" sldId="265"/>
        </pc:sldMkLst>
      </pc:sldChg>
      <pc:sldChg chg="del">
        <pc:chgData name="Satish Mahaseth" userId="b8c19d5b1d6e9b7d" providerId="LiveId" clId="{AEDCD566-C673-4B63-94E1-F2D33002265B}" dt="2023-06-08T17:06:17.381" v="618" actId="2696"/>
        <pc:sldMkLst>
          <pc:docMk/>
          <pc:sldMk cId="0" sldId="266"/>
        </pc:sldMkLst>
      </pc:sldChg>
      <pc:sldChg chg="addSp delSp modSp mod">
        <pc:chgData name="Satish Mahaseth" userId="b8c19d5b1d6e9b7d" providerId="LiveId" clId="{AEDCD566-C673-4B63-94E1-F2D33002265B}" dt="2023-06-08T03:19:28.775" v="146" actId="207"/>
        <pc:sldMkLst>
          <pc:docMk/>
          <pc:sldMk cId="0" sldId="267"/>
        </pc:sldMkLst>
        <pc:graphicFrameChg chg="add del mod modGraphic">
          <ac:chgData name="Satish Mahaseth" userId="b8c19d5b1d6e9b7d" providerId="LiveId" clId="{AEDCD566-C673-4B63-94E1-F2D33002265B}" dt="2023-06-08T03:19:28.775" v="146" actId="207"/>
          <ac:graphicFrameMkLst>
            <pc:docMk/>
            <pc:sldMk cId="0" sldId="267"/>
            <ac:graphicFrameMk id="218" creationId="{00000000-0000-0000-0000-000000000000}"/>
          </ac:graphicFrameMkLst>
        </pc:graphicFrameChg>
        <pc:picChg chg="add del mod">
          <ac:chgData name="Satish Mahaseth" userId="b8c19d5b1d6e9b7d" providerId="LiveId" clId="{AEDCD566-C673-4B63-94E1-F2D33002265B}" dt="2023-06-08T03:13:32.987" v="96" actId="931"/>
          <ac:picMkLst>
            <pc:docMk/>
            <pc:sldMk cId="0" sldId="267"/>
            <ac:picMk id="3" creationId="{FAF4F021-DCB0-5B9C-ABF3-A8E876AE8273}"/>
          </ac:picMkLst>
        </pc:picChg>
      </pc:sldChg>
      <pc:sldChg chg="del">
        <pc:chgData name="Satish Mahaseth" userId="b8c19d5b1d6e9b7d" providerId="LiveId" clId="{AEDCD566-C673-4B63-94E1-F2D33002265B}" dt="2023-06-08T16:25:26.610" v="369" actId="2696"/>
        <pc:sldMkLst>
          <pc:docMk/>
          <pc:sldMk cId="1853403541" sldId="271"/>
        </pc:sldMkLst>
      </pc:sldChg>
      <pc:sldChg chg="addSp delSp modSp mod">
        <pc:chgData name="Satish Mahaseth" userId="b8c19d5b1d6e9b7d" providerId="LiveId" clId="{AEDCD566-C673-4B63-94E1-F2D33002265B}" dt="2023-06-08T17:03:11.978" v="577" actId="478"/>
        <pc:sldMkLst>
          <pc:docMk/>
          <pc:sldMk cId="1202209371" sldId="272"/>
        </pc:sldMkLst>
        <pc:spChg chg="add del mod">
          <ac:chgData name="Satish Mahaseth" userId="b8c19d5b1d6e9b7d" providerId="LiveId" clId="{AEDCD566-C673-4B63-94E1-F2D33002265B}" dt="2023-06-08T17:03:11.978" v="577" actId="478"/>
          <ac:spMkLst>
            <pc:docMk/>
            <pc:sldMk cId="1202209371" sldId="272"/>
            <ac:spMk id="3" creationId="{92DDAE25-46D4-89F6-7F8B-87E053F51480}"/>
          </ac:spMkLst>
        </pc:spChg>
        <pc:spChg chg="del mod">
          <ac:chgData name="Satish Mahaseth" userId="b8c19d5b1d6e9b7d" providerId="LiveId" clId="{AEDCD566-C673-4B63-94E1-F2D33002265B}" dt="2023-06-08T17:03:08.291" v="576" actId="478"/>
          <ac:spMkLst>
            <pc:docMk/>
            <pc:sldMk cId="1202209371" sldId="272"/>
            <ac:spMk id="180" creationId="{00000000-0000-0000-0000-000000000000}"/>
          </ac:spMkLst>
        </pc:spChg>
      </pc:sldChg>
      <pc:sldChg chg="addSp modSp mod ord">
        <pc:chgData name="Satish Mahaseth" userId="b8c19d5b1d6e9b7d" providerId="LiveId" clId="{AEDCD566-C673-4B63-94E1-F2D33002265B}" dt="2023-06-08T16:33:01.988" v="384" actId="1076"/>
        <pc:sldMkLst>
          <pc:docMk/>
          <pc:sldMk cId="4123892781" sldId="274"/>
        </pc:sldMkLst>
        <pc:spChg chg="add mod">
          <ac:chgData name="Satish Mahaseth" userId="b8c19d5b1d6e9b7d" providerId="LiveId" clId="{AEDCD566-C673-4B63-94E1-F2D33002265B}" dt="2023-06-08T16:33:01.988" v="384" actId="1076"/>
          <ac:spMkLst>
            <pc:docMk/>
            <pc:sldMk cId="4123892781" sldId="274"/>
            <ac:spMk id="3" creationId="{6CCCFA89-06FD-E47F-E358-A599A7F9D3AC}"/>
          </ac:spMkLst>
        </pc:spChg>
      </pc:sldChg>
      <pc:sldChg chg="modSp add del mod">
        <pc:chgData name="Satish Mahaseth" userId="b8c19d5b1d6e9b7d" providerId="LiveId" clId="{AEDCD566-C673-4B63-94E1-F2D33002265B}" dt="2023-06-08T03:09:51.244" v="65" actId="2696"/>
        <pc:sldMkLst>
          <pc:docMk/>
          <pc:sldMk cId="377758144" sldId="275"/>
        </pc:sldMkLst>
        <pc:spChg chg="mod">
          <ac:chgData name="Satish Mahaseth" userId="b8c19d5b1d6e9b7d" providerId="LiveId" clId="{AEDCD566-C673-4B63-94E1-F2D33002265B}" dt="2023-06-08T03:08:07.725" v="38" actId="21"/>
          <ac:spMkLst>
            <pc:docMk/>
            <pc:sldMk cId="377758144" sldId="275"/>
            <ac:spMk id="181" creationId="{00000000-0000-0000-0000-000000000000}"/>
          </ac:spMkLst>
        </pc:spChg>
      </pc:sldChg>
      <pc:sldChg chg="addSp delSp modSp add del mod">
        <pc:chgData name="Satish Mahaseth" userId="b8c19d5b1d6e9b7d" providerId="LiveId" clId="{AEDCD566-C673-4B63-94E1-F2D33002265B}" dt="2023-06-08T17:05:35.567" v="612" actId="47"/>
        <pc:sldMkLst>
          <pc:docMk/>
          <pc:sldMk cId="757703440" sldId="275"/>
        </pc:sldMkLst>
        <pc:spChg chg="add mod">
          <ac:chgData name="Satish Mahaseth" userId="b8c19d5b1d6e9b7d" providerId="LiveId" clId="{AEDCD566-C673-4B63-94E1-F2D33002265B}" dt="2023-06-08T17:03:17.093" v="578" actId="478"/>
          <ac:spMkLst>
            <pc:docMk/>
            <pc:sldMk cId="757703440" sldId="275"/>
            <ac:spMk id="4" creationId="{3543EBB1-C90C-31BE-BCF6-382653F9F4B7}"/>
          </ac:spMkLst>
        </pc:spChg>
        <pc:spChg chg="del">
          <ac:chgData name="Satish Mahaseth" userId="b8c19d5b1d6e9b7d" providerId="LiveId" clId="{AEDCD566-C673-4B63-94E1-F2D33002265B}" dt="2023-06-08T03:11:39.377" v="74" actId="478"/>
          <ac:spMkLst>
            <pc:docMk/>
            <pc:sldMk cId="757703440" sldId="275"/>
            <ac:spMk id="8" creationId="{A658D953-3635-4E65-EE6D-B36AC473FFE8}"/>
          </ac:spMkLst>
        </pc:spChg>
        <pc:spChg chg="del mod">
          <ac:chgData name="Satish Mahaseth" userId="b8c19d5b1d6e9b7d" providerId="LiveId" clId="{AEDCD566-C673-4B63-94E1-F2D33002265B}" dt="2023-06-08T03:11:31.934" v="70" actId="478"/>
          <ac:spMkLst>
            <pc:docMk/>
            <pc:sldMk cId="757703440" sldId="275"/>
            <ac:spMk id="9" creationId="{1AB89043-6638-CC14-16B5-7829B02C7E85}"/>
          </ac:spMkLst>
        </pc:spChg>
        <pc:spChg chg="del">
          <ac:chgData name="Satish Mahaseth" userId="b8c19d5b1d6e9b7d" providerId="LiveId" clId="{AEDCD566-C673-4B63-94E1-F2D33002265B}" dt="2023-06-08T03:11:37.457" v="73" actId="478"/>
          <ac:spMkLst>
            <pc:docMk/>
            <pc:sldMk cId="757703440" sldId="275"/>
            <ac:spMk id="10" creationId="{7FFFB75D-468B-ADD1-0E1B-C1170BCB4CFF}"/>
          </ac:spMkLst>
        </pc:spChg>
        <pc:spChg chg="del">
          <ac:chgData name="Satish Mahaseth" userId="b8c19d5b1d6e9b7d" providerId="LiveId" clId="{AEDCD566-C673-4B63-94E1-F2D33002265B}" dt="2023-06-08T03:11:35.696" v="72" actId="478"/>
          <ac:spMkLst>
            <pc:docMk/>
            <pc:sldMk cId="757703440" sldId="275"/>
            <ac:spMk id="11" creationId="{15A3215B-C3AE-5F03-0C4F-EE77DA38590B}"/>
          </ac:spMkLst>
        </pc:spChg>
        <pc:spChg chg="del">
          <ac:chgData name="Satish Mahaseth" userId="b8c19d5b1d6e9b7d" providerId="LiveId" clId="{AEDCD566-C673-4B63-94E1-F2D33002265B}" dt="2023-06-08T03:11:34.019" v="71" actId="478"/>
          <ac:spMkLst>
            <pc:docMk/>
            <pc:sldMk cId="757703440" sldId="275"/>
            <ac:spMk id="12" creationId="{78DAD921-990D-A18B-4533-EFEF47769D7E}"/>
          </ac:spMkLst>
        </pc:spChg>
        <pc:spChg chg="del">
          <ac:chgData name="Satish Mahaseth" userId="b8c19d5b1d6e9b7d" providerId="LiveId" clId="{AEDCD566-C673-4B63-94E1-F2D33002265B}" dt="2023-06-08T17:03:17.093" v="578" actId="478"/>
          <ac:spMkLst>
            <pc:docMk/>
            <pc:sldMk cId="757703440" sldId="275"/>
            <ac:spMk id="180" creationId="{00000000-0000-0000-0000-000000000000}"/>
          </ac:spMkLst>
        </pc:spChg>
        <pc:picChg chg="add mod">
          <ac:chgData name="Satish Mahaseth" userId="b8c19d5b1d6e9b7d" providerId="LiveId" clId="{AEDCD566-C673-4B63-94E1-F2D33002265B}" dt="2023-06-08T16:25:55.398" v="372" actId="14100"/>
          <ac:picMkLst>
            <pc:docMk/>
            <pc:sldMk cId="757703440" sldId="275"/>
            <ac:picMk id="3" creationId="{A7B0C5A1-4D38-5B79-BD52-478D8093EC7D}"/>
          </ac:picMkLst>
        </pc:picChg>
        <pc:picChg chg="del">
          <ac:chgData name="Satish Mahaseth" userId="b8c19d5b1d6e9b7d" providerId="LiveId" clId="{AEDCD566-C673-4B63-94E1-F2D33002265B}" dt="2023-06-08T03:11:23.043" v="67" actId="478"/>
          <ac:picMkLst>
            <pc:docMk/>
            <pc:sldMk cId="757703440" sldId="275"/>
            <ac:picMk id="7" creationId="{1BE46FDF-A5F6-E8D3-D663-99B54F8CFB86}"/>
          </ac:picMkLst>
        </pc:picChg>
        <pc:picChg chg="del">
          <ac:chgData name="Satish Mahaseth" userId="b8c19d5b1d6e9b7d" providerId="LiveId" clId="{AEDCD566-C673-4B63-94E1-F2D33002265B}" dt="2023-06-08T17:03:19.302" v="579" actId="478"/>
          <ac:picMkLst>
            <pc:docMk/>
            <pc:sldMk cId="757703440" sldId="275"/>
            <ac:picMk id="179" creationId="{00000000-0000-0000-0000-000000000000}"/>
          </ac:picMkLst>
        </pc:picChg>
      </pc:sldChg>
      <pc:sldChg chg="addSp delSp modSp add mod">
        <pc:chgData name="Satish Mahaseth" userId="b8c19d5b1d6e9b7d" providerId="LiveId" clId="{AEDCD566-C673-4B63-94E1-F2D33002265B}" dt="2023-06-09T01:19:32.673" v="837" actId="313"/>
        <pc:sldMkLst>
          <pc:docMk/>
          <pc:sldMk cId="4091192567" sldId="276"/>
        </pc:sldMkLst>
        <pc:spChg chg="add del mod">
          <ac:chgData name="Satish Mahaseth" userId="b8c19d5b1d6e9b7d" providerId="LiveId" clId="{AEDCD566-C673-4B63-94E1-F2D33002265B}" dt="2023-06-08T03:20:43.199" v="150"/>
          <ac:spMkLst>
            <pc:docMk/>
            <pc:sldMk cId="4091192567" sldId="276"/>
            <ac:spMk id="2" creationId="{79B1608C-D7CD-4EB1-F05E-AAE0FAEE23E7}"/>
          </ac:spMkLst>
        </pc:spChg>
        <pc:spChg chg="add del mod">
          <ac:chgData name="Satish Mahaseth" userId="b8c19d5b1d6e9b7d" providerId="LiveId" clId="{AEDCD566-C673-4B63-94E1-F2D33002265B}" dt="2023-06-08T03:20:43.199" v="150"/>
          <ac:spMkLst>
            <pc:docMk/>
            <pc:sldMk cId="4091192567" sldId="276"/>
            <ac:spMk id="3" creationId="{1A079621-06F9-49E6-D613-B9F98336C1FC}"/>
          </ac:spMkLst>
        </pc:spChg>
        <pc:spChg chg="add del mod">
          <ac:chgData name="Satish Mahaseth" userId="b8c19d5b1d6e9b7d" providerId="LiveId" clId="{AEDCD566-C673-4B63-94E1-F2D33002265B}" dt="2023-06-08T03:20:43.199" v="150"/>
          <ac:spMkLst>
            <pc:docMk/>
            <pc:sldMk cId="4091192567" sldId="276"/>
            <ac:spMk id="4" creationId="{4CE18F5B-7145-2AA3-39E7-7D40D74F48E5}"/>
          </ac:spMkLst>
        </pc:spChg>
        <pc:spChg chg="add del mod">
          <ac:chgData name="Satish Mahaseth" userId="b8c19d5b1d6e9b7d" providerId="LiveId" clId="{AEDCD566-C673-4B63-94E1-F2D33002265B}" dt="2023-06-08T03:20:43.199" v="150"/>
          <ac:spMkLst>
            <pc:docMk/>
            <pc:sldMk cId="4091192567" sldId="276"/>
            <ac:spMk id="5" creationId="{BC925806-4B69-B841-C8F8-1EDFB178FDD3}"/>
          </ac:spMkLst>
        </pc:spChg>
        <pc:spChg chg="add del mod">
          <ac:chgData name="Satish Mahaseth" userId="b8c19d5b1d6e9b7d" providerId="LiveId" clId="{AEDCD566-C673-4B63-94E1-F2D33002265B}" dt="2023-06-08T03:20:43.199" v="150"/>
          <ac:spMkLst>
            <pc:docMk/>
            <pc:sldMk cId="4091192567" sldId="276"/>
            <ac:spMk id="6" creationId="{8E60EAC8-5487-A063-3136-7A6AE8BCAD5D}"/>
          </ac:spMkLst>
        </pc:spChg>
        <pc:spChg chg="add del mod">
          <ac:chgData name="Satish Mahaseth" userId="b8c19d5b1d6e9b7d" providerId="LiveId" clId="{AEDCD566-C673-4B63-94E1-F2D33002265B}" dt="2023-06-08T03:20:43.199" v="150"/>
          <ac:spMkLst>
            <pc:docMk/>
            <pc:sldMk cId="4091192567" sldId="276"/>
            <ac:spMk id="7" creationId="{45C4C99B-0108-2140-8E58-9650A189339A}"/>
          </ac:spMkLst>
        </pc:spChg>
        <pc:spChg chg="add del mod">
          <ac:chgData name="Satish Mahaseth" userId="b8c19d5b1d6e9b7d" providerId="LiveId" clId="{AEDCD566-C673-4B63-94E1-F2D33002265B}" dt="2023-06-08T03:20:43.199" v="150"/>
          <ac:spMkLst>
            <pc:docMk/>
            <pc:sldMk cId="4091192567" sldId="276"/>
            <ac:spMk id="13" creationId="{0D1F42C1-086D-842A-ED35-11674FBB6E9C}"/>
          </ac:spMkLst>
        </pc:spChg>
        <pc:spChg chg="add del mod">
          <ac:chgData name="Satish Mahaseth" userId="b8c19d5b1d6e9b7d" providerId="LiveId" clId="{AEDCD566-C673-4B63-94E1-F2D33002265B}" dt="2023-06-08T03:20:43.199" v="150"/>
          <ac:spMkLst>
            <pc:docMk/>
            <pc:sldMk cId="4091192567" sldId="276"/>
            <ac:spMk id="14" creationId="{2524372D-0A1D-C1AB-6686-DC59C8545DCC}"/>
          </ac:spMkLst>
        </pc:spChg>
        <pc:spChg chg="add del mod">
          <ac:chgData name="Satish Mahaseth" userId="b8c19d5b1d6e9b7d" providerId="LiveId" clId="{AEDCD566-C673-4B63-94E1-F2D33002265B}" dt="2023-06-08T03:20:43.199" v="150"/>
          <ac:spMkLst>
            <pc:docMk/>
            <pc:sldMk cId="4091192567" sldId="276"/>
            <ac:spMk id="20" creationId="{18F07E7E-06E4-5993-C277-09C1E8104078}"/>
          </ac:spMkLst>
        </pc:spChg>
        <pc:spChg chg="add del mod">
          <ac:chgData name="Satish Mahaseth" userId="b8c19d5b1d6e9b7d" providerId="LiveId" clId="{AEDCD566-C673-4B63-94E1-F2D33002265B}" dt="2023-06-08T03:20:43.199" v="150"/>
          <ac:spMkLst>
            <pc:docMk/>
            <pc:sldMk cId="4091192567" sldId="276"/>
            <ac:spMk id="21" creationId="{350E8EB3-95C2-4C92-E89F-FF5D6060DF26}"/>
          </ac:spMkLst>
        </pc:spChg>
        <pc:spChg chg="add del mod">
          <ac:chgData name="Satish Mahaseth" userId="b8c19d5b1d6e9b7d" providerId="LiveId" clId="{AEDCD566-C673-4B63-94E1-F2D33002265B}" dt="2023-06-08T03:20:43.199" v="150"/>
          <ac:spMkLst>
            <pc:docMk/>
            <pc:sldMk cId="4091192567" sldId="276"/>
            <ac:spMk id="22" creationId="{AE2C2B15-FE2F-8562-BB95-0A35C1B15093}"/>
          </ac:spMkLst>
        </pc:spChg>
        <pc:spChg chg="add del mod">
          <ac:chgData name="Satish Mahaseth" userId="b8c19d5b1d6e9b7d" providerId="LiveId" clId="{AEDCD566-C673-4B63-94E1-F2D33002265B}" dt="2023-06-08T03:20:43.199" v="150"/>
          <ac:spMkLst>
            <pc:docMk/>
            <pc:sldMk cId="4091192567" sldId="276"/>
            <ac:spMk id="23" creationId="{4BBEFDFF-4055-1F64-ED91-DB4CA7E8838B}"/>
          </ac:spMkLst>
        </pc:spChg>
        <pc:spChg chg="add del mod">
          <ac:chgData name="Satish Mahaseth" userId="b8c19d5b1d6e9b7d" providerId="LiveId" clId="{AEDCD566-C673-4B63-94E1-F2D33002265B}" dt="2023-06-08T03:20:58.575" v="153" actId="478"/>
          <ac:spMkLst>
            <pc:docMk/>
            <pc:sldMk cId="4091192567" sldId="276"/>
            <ac:spMk id="24" creationId="{CADB417C-ED36-9810-E742-EE089CB32159}"/>
          </ac:spMkLst>
        </pc:spChg>
        <pc:spChg chg="add mod">
          <ac:chgData name="Satish Mahaseth" userId="b8c19d5b1d6e9b7d" providerId="LiveId" clId="{AEDCD566-C673-4B63-94E1-F2D33002265B}" dt="2023-06-08T03:33:17.853" v="285" actId="113"/>
          <ac:spMkLst>
            <pc:docMk/>
            <pc:sldMk cId="4091192567" sldId="276"/>
            <ac:spMk id="25" creationId="{C0B51187-507F-DDD7-21C9-37150BE29B82}"/>
          </ac:spMkLst>
        </pc:spChg>
        <pc:spChg chg="add mod">
          <ac:chgData name="Satish Mahaseth" userId="b8c19d5b1d6e9b7d" providerId="LiveId" clId="{AEDCD566-C673-4B63-94E1-F2D33002265B}" dt="2023-06-08T03:32:50.957" v="278" actId="113"/>
          <ac:spMkLst>
            <pc:docMk/>
            <pc:sldMk cId="4091192567" sldId="276"/>
            <ac:spMk id="26" creationId="{EE332C41-8D2C-85BB-FAE7-762E847E4F6B}"/>
          </ac:spMkLst>
        </pc:spChg>
        <pc:spChg chg="add mod">
          <ac:chgData name="Satish Mahaseth" userId="b8c19d5b1d6e9b7d" providerId="LiveId" clId="{AEDCD566-C673-4B63-94E1-F2D33002265B}" dt="2023-06-08T03:33:21.408" v="286" actId="113"/>
          <ac:spMkLst>
            <pc:docMk/>
            <pc:sldMk cId="4091192567" sldId="276"/>
            <ac:spMk id="27" creationId="{8336A43C-B575-BF0E-0DB5-0685AC016D8D}"/>
          </ac:spMkLst>
        </pc:spChg>
        <pc:spChg chg="add mod">
          <ac:chgData name="Satish Mahaseth" userId="b8c19d5b1d6e9b7d" providerId="LiveId" clId="{AEDCD566-C673-4B63-94E1-F2D33002265B}" dt="2023-06-09T00:56:40.312" v="780" actId="113"/>
          <ac:spMkLst>
            <pc:docMk/>
            <pc:sldMk cId="4091192567" sldId="276"/>
            <ac:spMk id="28" creationId="{3FFB9CF7-AB01-6F2B-E690-DA87B7632D21}"/>
          </ac:spMkLst>
        </pc:spChg>
        <pc:spChg chg="add mod">
          <ac:chgData name="Satish Mahaseth" userId="b8c19d5b1d6e9b7d" providerId="LiveId" clId="{AEDCD566-C673-4B63-94E1-F2D33002265B}" dt="2023-06-08T03:33:25.250" v="287" actId="113"/>
          <ac:spMkLst>
            <pc:docMk/>
            <pc:sldMk cId="4091192567" sldId="276"/>
            <ac:spMk id="29" creationId="{826B5956-32AF-07C1-C411-A15F638F566A}"/>
          </ac:spMkLst>
        </pc:spChg>
        <pc:spChg chg="add mod">
          <ac:chgData name="Satish Mahaseth" userId="b8c19d5b1d6e9b7d" providerId="LiveId" clId="{AEDCD566-C673-4B63-94E1-F2D33002265B}" dt="2023-06-08T03:33:03.804" v="281" actId="113"/>
          <ac:spMkLst>
            <pc:docMk/>
            <pc:sldMk cId="4091192567" sldId="276"/>
            <ac:spMk id="30" creationId="{2873EEA8-BCC3-35C7-8AA7-D8A144C929DF}"/>
          </ac:spMkLst>
        </pc:spChg>
        <pc:spChg chg="add mod">
          <ac:chgData name="Satish Mahaseth" userId="b8c19d5b1d6e9b7d" providerId="LiveId" clId="{AEDCD566-C673-4B63-94E1-F2D33002265B}" dt="2023-06-08T03:32:58.335" v="280" actId="14100"/>
          <ac:spMkLst>
            <pc:docMk/>
            <pc:sldMk cId="4091192567" sldId="276"/>
            <ac:spMk id="36" creationId="{78B7F410-D162-B4CE-0BDB-B027A11C9037}"/>
          </ac:spMkLst>
        </pc:spChg>
        <pc:spChg chg="add mod">
          <ac:chgData name="Satish Mahaseth" userId="b8c19d5b1d6e9b7d" providerId="LiveId" clId="{AEDCD566-C673-4B63-94E1-F2D33002265B}" dt="2023-06-08T03:33:09.991" v="283" actId="113"/>
          <ac:spMkLst>
            <pc:docMk/>
            <pc:sldMk cId="4091192567" sldId="276"/>
            <ac:spMk id="37" creationId="{013FA9D1-B8CC-CDFE-2029-2F7C70EF7FFC}"/>
          </ac:spMkLst>
        </pc:spChg>
        <pc:spChg chg="add mod">
          <ac:chgData name="Satish Mahaseth" userId="b8c19d5b1d6e9b7d" providerId="LiveId" clId="{AEDCD566-C673-4B63-94E1-F2D33002265B}" dt="2023-06-08T03:21:05.747" v="155" actId="1076"/>
          <ac:spMkLst>
            <pc:docMk/>
            <pc:sldMk cId="4091192567" sldId="276"/>
            <ac:spMk id="43" creationId="{63BC6538-AFF8-31E8-F4B8-24812A4B41F0}"/>
          </ac:spMkLst>
        </pc:spChg>
        <pc:spChg chg="add mod">
          <ac:chgData name="Satish Mahaseth" userId="b8c19d5b1d6e9b7d" providerId="LiveId" clId="{AEDCD566-C673-4B63-94E1-F2D33002265B}" dt="2023-06-08T03:21:05.747" v="155" actId="1076"/>
          <ac:spMkLst>
            <pc:docMk/>
            <pc:sldMk cId="4091192567" sldId="276"/>
            <ac:spMk id="44" creationId="{5DD80846-AADD-828F-A22D-2F29EB5CD9D9}"/>
          </ac:spMkLst>
        </pc:spChg>
        <pc:spChg chg="add mod">
          <ac:chgData name="Satish Mahaseth" userId="b8c19d5b1d6e9b7d" providerId="LiveId" clId="{AEDCD566-C673-4B63-94E1-F2D33002265B}" dt="2023-06-08T03:21:05.747" v="155" actId="1076"/>
          <ac:spMkLst>
            <pc:docMk/>
            <pc:sldMk cId="4091192567" sldId="276"/>
            <ac:spMk id="45" creationId="{A3827A4E-5E79-A831-6485-04E69A71E0F9}"/>
          </ac:spMkLst>
        </pc:spChg>
        <pc:spChg chg="add mod">
          <ac:chgData name="Satish Mahaseth" userId="b8c19d5b1d6e9b7d" providerId="LiveId" clId="{AEDCD566-C673-4B63-94E1-F2D33002265B}" dt="2023-06-08T03:21:05.747" v="155" actId="1076"/>
          <ac:spMkLst>
            <pc:docMk/>
            <pc:sldMk cId="4091192567" sldId="276"/>
            <ac:spMk id="46" creationId="{41F062B3-8662-8B8F-06BC-A7CAD7E973D9}"/>
          </ac:spMkLst>
        </pc:spChg>
        <pc:spChg chg="add mod">
          <ac:chgData name="Satish Mahaseth" userId="b8c19d5b1d6e9b7d" providerId="LiveId" clId="{AEDCD566-C673-4B63-94E1-F2D33002265B}" dt="2023-06-08T03:33:06.913" v="282" actId="113"/>
          <ac:spMkLst>
            <pc:docMk/>
            <pc:sldMk cId="4091192567" sldId="276"/>
            <ac:spMk id="47" creationId="{7195C311-A045-4D8A-9DC9-752555901D73}"/>
          </ac:spMkLst>
        </pc:spChg>
        <pc:spChg chg="add mod">
          <ac:chgData name="Satish Mahaseth" userId="b8c19d5b1d6e9b7d" providerId="LiveId" clId="{AEDCD566-C673-4B63-94E1-F2D33002265B}" dt="2023-06-09T01:19:32.673" v="837" actId="313"/>
          <ac:spMkLst>
            <pc:docMk/>
            <pc:sldMk cId="4091192567" sldId="276"/>
            <ac:spMk id="48" creationId="{DC8E3D67-C9B8-34DA-F639-1379D9465DDB}"/>
          </ac:spMkLst>
        </pc:spChg>
        <pc:spChg chg="add del mod">
          <ac:chgData name="Satish Mahaseth" userId="b8c19d5b1d6e9b7d" providerId="LiveId" clId="{AEDCD566-C673-4B63-94E1-F2D33002265B}" dt="2023-06-08T03:30:44.705" v="253"/>
          <ac:spMkLst>
            <pc:docMk/>
            <pc:sldMk cId="4091192567" sldId="276"/>
            <ac:spMk id="53" creationId="{A59BB252-E845-F8C2-9411-C01A3C476E08}"/>
          </ac:spMkLst>
        </pc:spChg>
        <pc:spChg chg="add del mod">
          <ac:chgData name="Satish Mahaseth" userId="b8c19d5b1d6e9b7d" providerId="LiveId" clId="{AEDCD566-C673-4B63-94E1-F2D33002265B}" dt="2023-06-08T03:30:44.705" v="253"/>
          <ac:spMkLst>
            <pc:docMk/>
            <pc:sldMk cId="4091192567" sldId="276"/>
            <ac:spMk id="54" creationId="{CF680B78-BF1A-31B8-6DC8-672B8271AE6D}"/>
          </ac:spMkLst>
        </pc:spChg>
        <pc:spChg chg="add del mod">
          <ac:chgData name="Satish Mahaseth" userId="b8c19d5b1d6e9b7d" providerId="LiveId" clId="{AEDCD566-C673-4B63-94E1-F2D33002265B}" dt="2023-06-08T03:30:44.705" v="253"/>
          <ac:spMkLst>
            <pc:docMk/>
            <pc:sldMk cId="4091192567" sldId="276"/>
            <ac:spMk id="55" creationId="{528E957D-5797-500F-A964-AEE8236DC22F}"/>
          </ac:spMkLst>
        </pc:spChg>
        <pc:spChg chg="add mod">
          <ac:chgData name="Satish Mahaseth" userId="b8c19d5b1d6e9b7d" providerId="LiveId" clId="{AEDCD566-C673-4B63-94E1-F2D33002265B}" dt="2023-06-08T03:35:32.376" v="319" actId="20577"/>
          <ac:spMkLst>
            <pc:docMk/>
            <pc:sldMk cId="4091192567" sldId="276"/>
            <ac:spMk id="136" creationId="{B5838F94-4519-A399-F2F5-2F9778A59EF6}"/>
          </ac:spMkLst>
        </pc:spChg>
        <pc:spChg chg="add mod">
          <ac:chgData name="Satish Mahaseth" userId="b8c19d5b1d6e9b7d" providerId="LiveId" clId="{AEDCD566-C673-4B63-94E1-F2D33002265B}" dt="2023-06-08T03:35:08.730" v="315" actId="1076"/>
          <ac:spMkLst>
            <pc:docMk/>
            <pc:sldMk cId="4091192567" sldId="276"/>
            <ac:spMk id="137" creationId="{806DF09B-E3CF-E6C8-2FBB-928D695A8A78}"/>
          </ac:spMkLst>
        </pc:spChg>
        <pc:picChg chg="del">
          <ac:chgData name="Satish Mahaseth" userId="b8c19d5b1d6e9b7d" providerId="LiveId" clId="{AEDCD566-C673-4B63-94E1-F2D33002265B}" dt="2023-06-08T03:20:46.482" v="151" actId="478"/>
          <ac:picMkLst>
            <pc:docMk/>
            <pc:sldMk cId="4091192567" sldId="276"/>
            <ac:picMk id="145" creationId="{00000000-0000-0000-0000-000000000000}"/>
          </ac:picMkLst>
        </pc:picChg>
        <pc:cxnChg chg="add del mod">
          <ac:chgData name="Satish Mahaseth" userId="b8c19d5b1d6e9b7d" providerId="LiveId" clId="{AEDCD566-C673-4B63-94E1-F2D33002265B}" dt="2023-06-08T03:20:43.199" v="150"/>
          <ac:cxnSpMkLst>
            <pc:docMk/>
            <pc:sldMk cId="4091192567" sldId="276"/>
            <ac:cxnSpMk id="8" creationId="{38886873-D20D-02F4-37D3-C1CFF1F4410B}"/>
          </ac:cxnSpMkLst>
        </pc:cxnChg>
        <pc:cxnChg chg="add del mod">
          <ac:chgData name="Satish Mahaseth" userId="b8c19d5b1d6e9b7d" providerId="LiveId" clId="{AEDCD566-C673-4B63-94E1-F2D33002265B}" dt="2023-06-08T03:20:43.199" v="150"/>
          <ac:cxnSpMkLst>
            <pc:docMk/>
            <pc:sldMk cId="4091192567" sldId="276"/>
            <ac:cxnSpMk id="9" creationId="{06C9E560-AF1A-C55E-122B-4EBB16EB300C}"/>
          </ac:cxnSpMkLst>
        </pc:cxnChg>
        <pc:cxnChg chg="add del mod">
          <ac:chgData name="Satish Mahaseth" userId="b8c19d5b1d6e9b7d" providerId="LiveId" clId="{AEDCD566-C673-4B63-94E1-F2D33002265B}" dt="2023-06-08T03:20:43.199" v="150"/>
          <ac:cxnSpMkLst>
            <pc:docMk/>
            <pc:sldMk cId="4091192567" sldId="276"/>
            <ac:cxnSpMk id="10" creationId="{A94ADE1D-4726-2B43-71B6-00975FB8CA97}"/>
          </ac:cxnSpMkLst>
        </pc:cxnChg>
        <pc:cxnChg chg="add del mod">
          <ac:chgData name="Satish Mahaseth" userId="b8c19d5b1d6e9b7d" providerId="LiveId" clId="{AEDCD566-C673-4B63-94E1-F2D33002265B}" dt="2023-06-08T03:20:43.199" v="150"/>
          <ac:cxnSpMkLst>
            <pc:docMk/>
            <pc:sldMk cId="4091192567" sldId="276"/>
            <ac:cxnSpMk id="11" creationId="{C6739B84-17A2-D908-A15D-C3090DEB46E3}"/>
          </ac:cxnSpMkLst>
        </pc:cxnChg>
        <pc:cxnChg chg="add del mod">
          <ac:chgData name="Satish Mahaseth" userId="b8c19d5b1d6e9b7d" providerId="LiveId" clId="{AEDCD566-C673-4B63-94E1-F2D33002265B}" dt="2023-06-08T03:20:43.199" v="150"/>
          <ac:cxnSpMkLst>
            <pc:docMk/>
            <pc:sldMk cId="4091192567" sldId="276"/>
            <ac:cxnSpMk id="12" creationId="{CFAF46F8-9F17-6B39-7023-B2011EA4FAEA}"/>
          </ac:cxnSpMkLst>
        </pc:cxnChg>
        <pc:cxnChg chg="add del mod">
          <ac:chgData name="Satish Mahaseth" userId="b8c19d5b1d6e9b7d" providerId="LiveId" clId="{AEDCD566-C673-4B63-94E1-F2D33002265B}" dt="2023-06-08T03:20:43.199" v="150"/>
          <ac:cxnSpMkLst>
            <pc:docMk/>
            <pc:sldMk cId="4091192567" sldId="276"/>
            <ac:cxnSpMk id="15" creationId="{718F275B-6A26-9709-4453-6F5F81CE8C40}"/>
          </ac:cxnSpMkLst>
        </pc:cxnChg>
        <pc:cxnChg chg="add del mod">
          <ac:chgData name="Satish Mahaseth" userId="b8c19d5b1d6e9b7d" providerId="LiveId" clId="{AEDCD566-C673-4B63-94E1-F2D33002265B}" dt="2023-06-08T03:20:43.199" v="150"/>
          <ac:cxnSpMkLst>
            <pc:docMk/>
            <pc:sldMk cId="4091192567" sldId="276"/>
            <ac:cxnSpMk id="16" creationId="{E9D61B0F-6D5B-D07E-6FDB-D141B5F10382}"/>
          </ac:cxnSpMkLst>
        </pc:cxnChg>
        <pc:cxnChg chg="add del mod">
          <ac:chgData name="Satish Mahaseth" userId="b8c19d5b1d6e9b7d" providerId="LiveId" clId="{AEDCD566-C673-4B63-94E1-F2D33002265B}" dt="2023-06-08T03:20:43.199" v="150"/>
          <ac:cxnSpMkLst>
            <pc:docMk/>
            <pc:sldMk cId="4091192567" sldId="276"/>
            <ac:cxnSpMk id="17" creationId="{D1A8FE21-C585-E9BE-49D8-DCCBEB1F7678}"/>
          </ac:cxnSpMkLst>
        </pc:cxnChg>
        <pc:cxnChg chg="add del mod">
          <ac:chgData name="Satish Mahaseth" userId="b8c19d5b1d6e9b7d" providerId="LiveId" clId="{AEDCD566-C673-4B63-94E1-F2D33002265B}" dt="2023-06-08T03:20:43.199" v="150"/>
          <ac:cxnSpMkLst>
            <pc:docMk/>
            <pc:sldMk cId="4091192567" sldId="276"/>
            <ac:cxnSpMk id="18" creationId="{DA5F5BEA-F56F-E5A9-4409-93434BD12123}"/>
          </ac:cxnSpMkLst>
        </pc:cxnChg>
        <pc:cxnChg chg="add del mod">
          <ac:chgData name="Satish Mahaseth" userId="b8c19d5b1d6e9b7d" providerId="LiveId" clId="{AEDCD566-C673-4B63-94E1-F2D33002265B}" dt="2023-06-08T03:20:43.199" v="150"/>
          <ac:cxnSpMkLst>
            <pc:docMk/>
            <pc:sldMk cId="4091192567" sldId="276"/>
            <ac:cxnSpMk id="19" creationId="{7911D133-15AB-E2D2-FDCA-AD64A5E24625}"/>
          </ac:cxnSpMkLst>
        </pc:cxnChg>
        <pc:cxnChg chg="add mod">
          <ac:chgData name="Satish Mahaseth" userId="b8c19d5b1d6e9b7d" providerId="LiveId" clId="{AEDCD566-C673-4B63-94E1-F2D33002265B}" dt="2023-06-08T03:31:17.364" v="259" actId="14100"/>
          <ac:cxnSpMkLst>
            <pc:docMk/>
            <pc:sldMk cId="4091192567" sldId="276"/>
            <ac:cxnSpMk id="31" creationId="{2543626F-124E-DC3F-319C-7A4424722D67}"/>
          </ac:cxnSpMkLst>
        </pc:cxnChg>
        <pc:cxnChg chg="add mod">
          <ac:chgData name="Satish Mahaseth" userId="b8c19d5b1d6e9b7d" providerId="LiveId" clId="{AEDCD566-C673-4B63-94E1-F2D33002265B}" dt="2023-06-08T03:31:39.307" v="262" actId="1076"/>
          <ac:cxnSpMkLst>
            <pc:docMk/>
            <pc:sldMk cId="4091192567" sldId="276"/>
            <ac:cxnSpMk id="32" creationId="{1992B0D5-A27A-A672-C0C9-9A7C6D322C87}"/>
          </ac:cxnSpMkLst>
        </pc:cxnChg>
        <pc:cxnChg chg="add mod">
          <ac:chgData name="Satish Mahaseth" userId="b8c19d5b1d6e9b7d" providerId="LiveId" clId="{AEDCD566-C673-4B63-94E1-F2D33002265B}" dt="2023-06-08T03:31:42.729" v="263" actId="1076"/>
          <ac:cxnSpMkLst>
            <pc:docMk/>
            <pc:sldMk cId="4091192567" sldId="276"/>
            <ac:cxnSpMk id="33" creationId="{937265EF-04C5-3785-44A3-EB7A1C88A558}"/>
          </ac:cxnSpMkLst>
        </pc:cxnChg>
        <pc:cxnChg chg="add mod">
          <ac:chgData name="Satish Mahaseth" userId="b8c19d5b1d6e9b7d" providerId="LiveId" clId="{AEDCD566-C673-4B63-94E1-F2D33002265B}" dt="2023-06-08T03:32:42.885" v="277" actId="14100"/>
          <ac:cxnSpMkLst>
            <pc:docMk/>
            <pc:sldMk cId="4091192567" sldId="276"/>
            <ac:cxnSpMk id="34" creationId="{6D499B3B-5495-A7E9-CCF2-4368F2A1CC1A}"/>
          </ac:cxnSpMkLst>
        </pc:cxnChg>
        <pc:cxnChg chg="add mod">
          <ac:chgData name="Satish Mahaseth" userId="b8c19d5b1d6e9b7d" providerId="LiveId" clId="{AEDCD566-C673-4B63-94E1-F2D33002265B}" dt="2023-06-08T03:23:09.969" v="184" actId="1076"/>
          <ac:cxnSpMkLst>
            <pc:docMk/>
            <pc:sldMk cId="4091192567" sldId="276"/>
            <ac:cxnSpMk id="35" creationId="{FE5FD81A-D1E1-10E2-B83D-925C05AD8E28}"/>
          </ac:cxnSpMkLst>
        </pc:cxnChg>
        <pc:cxnChg chg="add mod">
          <ac:chgData name="Satish Mahaseth" userId="b8c19d5b1d6e9b7d" providerId="LiveId" clId="{AEDCD566-C673-4B63-94E1-F2D33002265B}" dt="2023-06-08T03:28:55.032" v="234" actId="1076"/>
          <ac:cxnSpMkLst>
            <pc:docMk/>
            <pc:sldMk cId="4091192567" sldId="276"/>
            <ac:cxnSpMk id="38" creationId="{C2718B67-93AA-4633-0813-1C6882416991}"/>
          </ac:cxnSpMkLst>
        </pc:cxnChg>
        <pc:cxnChg chg="add mod">
          <ac:chgData name="Satish Mahaseth" userId="b8c19d5b1d6e9b7d" providerId="LiveId" clId="{AEDCD566-C673-4B63-94E1-F2D33002265B}" dt="2023-06-08T03:28:49.778" v="233" actId="1076"/>
          <ac:cxnSpMkLst>
            <pc:docMk/>
            <pc:sldMk cId="4091192567" sldId="276"/>
            <ac:cxnSpMk id="39" creationId="{36C3AFC5-9B63-5D20-933A-B3879BF2CADE}"/>
          </ac:cxnSpMkLst>
        </pc:cxnChg>
        <pc:cxnChg chg="add mod">
          <ac:chgData name="Satish Mahaseth" userId="b8c19d5b1d6e9b7d" providerId="LiveId" clId="{AEDCD566-C673-4B63-94E1-F2D33002265B}" dt="2023-06-08T03:23:19.610" v="187" actId="1076"/>
          <ac:cxnSpMkLst>
            <pc:docMk/>
            <pc:sldMk cId="4091192567" sldId="276"/>
            <ac:cxnSpMk id="40" creationId="{AB8B5AA2-3957-1212-0A83-60EEC27EEBF8}"/>
          </ac:cxnSpMkLst>
        </pc:cxnChg>
        <pc:cxnChg chg="add mod">
          <ac:chgData name="Satish Mahaseth" userId="b8c19d5b1d6e9b7d" providerId="LiveId" clId="{AEDCD566-C673-4B63-94E1-F2D33002265B}" dt="2023-06-08T03:36:23.982" v="323" actId="13822"/>
          <ac:cxnSpMkLst>
            <pc:docMk/>
            <pc:sldMk cId="4091192567" sldId="276"/>
            <ac:cxnSpMk id="41" creationId="{D8B342AA-21DC-0BA7-8515-CED89B4C8661}"/>
          </ac:cxnSpMkLst>
        </pc:cxnChg>
        <pc:cxnChg chg="add del mod">
          <ac:chgData name="Satish Mahaseth" userId="b8c19d5b1d6e9b7d" providerId="LiveId" clId="{AEDCD566-C673-4B63-94E1-F2D33002265B}" dt="2023-06-08T03:30:57.792" v="254" actId="478"/>
          <ac:cxnSpMkLst>
            <pc:docMk/>
            <pc:sldMk cId="4091192567" sldId="276"/>
            <ac:cxnSpMk id="42" creationId="{D1818D3A-BC23-95D5-C0BC-6B5BAA27AF41}"/>
          </ac:cxnSpMkLst>
        </pc:cxnChg>
        <pc:cxnChg chg="add del mod">
          <ac:chgData name="Satish Mahaseth" userId="b8c19d5b1d6e9b7d" providerId="LiveId" clId="{AEDCD566-C673-4B63-94E1-F2D33002265B}" dt="2023-06-08T03:30:44.705" v="253"/>
          <ac:cxnSpMkLst>
            <pc:docMk/>
            <pc:sldMk cId="4091192567" sldId="276"/>
            <ac:cxnSpMk id="51" creationId="{3CAAA7B5-3533-8F23-B495-BC1963CF6954}"/>
          </ac:cxnSpMkLst>
        </pc:cxnChg>
        <pc:cxnChg chg="add del mod">
          <ac:chgData name="Satish Mahaseth" userId="b8c19d5b1d6e9b7d" providerId="LiveId" clId="{AEDCD566-C673-4B63-94E1-F2D33002265B}" dt="2023-06-08T03:30:44.705" v="253"/>
          <ac:cxnSpMkLst>
            <pc:docMk/>
            <pc:sldMk cId="4091192567" sldId="276"/>
            <ac:cxnSpMk id="52" creationId="{E2287EC3-E58E-5B36-8287-CA1B34EB8653}"/>
          </ac:cxnSpMkLst>
        </pc:cxnChg>
        <pc:cxnChg chg="add mod">
          <ac:chgData name="Satish Mahaseth" userId="b8c19d5b1d6e9b7d" providerId="LiveId" clId="{AEDCD566-C673-4B63-94E1-F2D33002265B}" dt="2023-06-08T03:31:09.022" v="257" actId="14100"/>
          <ac:cxnSpMkLst>
            <pc:docMk/>
            <pc:sldMk cId="4091192567" sldId="276"/>
            <ac:cxnSpMk id="56" creationId="{DB47371F-A1FD-226F-6320-8C08BE441472}"/>
          </ac:cxnSpMkLst>
        </pc:cxnChg>
        <pc:cxnChg chg="add del mod">
          <ac:chgData name="Satish Mahaseth" userId="b8c19d5b1d6e9b7d" providerId="LiveId" clId="{AEDCD566-C673-4B63-94E1-F2D33002265B}" dt="2023-06-08T03:33:42.714" v="293" actId="478"/>
          <ac:cxnSpMkLst>
            <pc:docMk/>
            <pc:sldMk cId="4091192567" sldId="276"/>
            <ac:cxnSpMk id="128" creationId="{23E95122-E6CB-0AA6-DF88-DF0C5C3E2A06}"/>
          </ac:cxnSpMkLst>
        </pc:cxnChg>
        <pc:cxnChg chg="add del mod">
          <ac:chgData name="Satish Mahaseth" userId="b8c19d5b1d6e9b7d" providerId="LiveId" clId="{AEDCD566-C673-4B63-94E1-F2D33002265B}" dt="2023-06-08T03:33:41.777" v="292" actId="478"/>
          <ac:cxnSpMkLst>
            <pc:docMk/>
            <pc:sldMk cId="4091192567" sldId="276"/>
            <ac:cxnSpMk id="129" creationId="{148323AA-DE22-A9CB-72D1-A426320A6F18}"/>
          </ac:cxnSpMkLst>
        </pc:cxnChg>
        <pc:cxnChg chg="add del mod">
          <ac:chgData name="Satish Mahaseth" userId="b8c19d5b1d6e9b7d" providerId="LiveId" clId="{AEDCD566-C673-4B63-94E1-F2D33002265B}" dt="2023-06-08T03:33:39.672" v="291" actId="478"/>
          <ac:cxnSpMkLst>
            <pc:docMk/>
            <pc:sldMk cId="4091192567" sldId="276"/>
            <ac:cxnSpMk id="130" creationId="{9DF81729-00CC-1B63-C729-A98BC9FD893B}"/>
          </ac:cxnSpMkLst>
        </pc:cxnChg>
        <pc:cxnChg chg="add mod">
          <ac:chgData name="Satish Mahaseth" userId="b8c19d5b1d6e9b7d" providerId="LiveId" clId="{AEDCD566-C673-4B63-94E1-F2D33002265B}" dt="2023-06-08T03:34:19.724" v="303" actId="1076"/>
          <ac:cxnSpMkLst>
            <pc:docMk/>
            <pc:sldMk cId="4091192567" sldId="276"/>
            <ac:cxnSpMk id="131" creationId="{D68A8907-881A-8CF2-39C2-B0812D45B6E4}"/>
          </ac:cxnSpMkLst>
        </pc:cxnChg>
        <pc:cxnChg chg="add mod">
          <ac:chgData name="Satish Mahaseth" userId="b8c19d5b1d6e9b7d" providerId="LiveId" clId="{AEDCD566-C673-4B63-94E1-F2D33002265B}" dt="2023-06-08T03:34:02.428" v="299" actId="1076"/>
          <ac:cxnSpMkLst>
            <pc:docMk/>
            <pc:sldMk cId="4091192567" sldId="276"/>
            <ac:cxnSpMk id="132" creationId="{EEBD193B-83F3-38A8-E95E-084578EDF26E}"/>
          </ac:cxnSpMkLst>
        </pc:cxnChg>
      </pc:sldChg>
      <pc:sldChg chg="addSp modSp add mod">
        <pc:chgData name="Satish Mahaseth" userId="b8c19d5b1d6e9b7d" providerId="LiveId" clId="{AEDCD566-C673-4B63-94E1-F2D33002265B}" dt="2023-06-08T17:03:39.821" v="583" actId="14100"/>
        <pc:sldMkLst>
          <pc:docMk/>
          <pc:sldMk cId="1842190262" sldId="277"/>
        </pc:sldMkLst>
        <pc:picChg chg="add mod">
          <ac:chgData name="Satish Mahaseth" userId="b8c19d5b1d6e9b7d" providerId="LiveId" clId="{AEDCD566-C673-4B63-94E1-F2D33002265B}" dt="2023-06-08T17:03:39.821" v="583" actId="14100"/>
          <ac:picMkLst>
            <pc:docMk/>
            <pc:sldMk cId="1842190262" sldId="277"/>
            <ac:picMk id="3" creationId="{CD778AD3-CC41-6106-BB52-37602D8AF9EC}"/>
          </ac:picMkLst>
        </pc:picChg>
      </pc:sldChg>
      <pc:sldChg chg="addSp delSp modSp add mod">
        <pc:chgData name="Satish Mahaseth" userId="b8c19d5b1d6e9b7d" providerId="LiveId" clId="{AEDCD566-C673-4B63-94E1-F2D33002265B}" dt="2023-06-08T17:06:57.145" v="620"/>
        <pc:sldMkLst>
          <pc:docMk/>
          <pc:sldMk cId="2913983152" sldId="278"/>
        </pc:sldMkLst>
        <pc:spChg chg="mod">
          <ac:chgData name="Satish Mahaseth" userId="b8c19d5b1d6e9b7d" providerId="LiveId" clId="{AEDCD566-C673-4B63-94E1-F2D33002265B}" dt="2023-06-08T16:52:03.776" v="479" actId="313"/>
          <ac:spMkLst>
            <pc:docMk/>
            <pc:sldMk cId="2913983152" sldId="278"/>
            <ac:spMk id="115" creationId="{00000000-0000-0000-0000-000000000000}"/>
          </ac:spMkLst>
        </pc:spChg>
        <pc:spChg chg="mod">
          <ac:chgData name="Satish Mahaseth" userId="b8c19d5b1d6e9b7d" providerId="LiveId" clId="{AEDCD566-C673-4B63-94E1-F2D33002265B}" dt="2023-06-08T17:02:34.089" v="558" actId="2711"/>
          <ac:spMkLst>
            <pc:docMk/>
            <pc:sldMk cId="2913983152" sldId="278"/>
            <ac:spMk id="116" creationId="{00000000-0000-0000-0000-000000000000}"/>
          </ac:spMkLst>
        </pc:spChg>
        <pc:picChg chg="add del mod">
          <ac:chgData name="Satish Mahaseth" userId="b8c19d5b1d6e9b7d" providerId="LiveId" clId="{AEDCD566-C673-4B63-94E1-F2D33002265B}" dt="2023-06-08T17:06:57.145" v="620"/>
          <ac:picMkLst>
            <pc:docMk/>
            <pc:sldMk cId="2913983152" sldId="278"/>
            <ac:picMk id="2" creationId="{DB01345D-4FCB-3BDE-4014-F9C6C7A2CFE9}"/>
          </ac:picMkLst>
        </pc:picChg>
      </pc:sldChg>
      <pc:sldChg chg="addSp delSp modSp add mod">
        <pc:chgData name="Satish Mahaseth" userId="b8c19d5b1d6e9b7d" providerId="LiveId" clId="{AEDCD566-C673-4B63-94E1-F2D33002265B}" dt="2023-06-08T17:06:07.935" v="617" actId="14100"/>
        <pc:sldMkLst>
          <pc:docMk/>
          <pc:sldMk cId="888905523" sldId="279"/>
        </pc:sldMkLst>
        <pc:picChg chg="add mod">
          <ac:chgData name="Satish Mahaseth" userId="b8c19d5b1d6e9b7d" providerId="LiveId" clId="{AEDCD566-C673-4B63-94E1-F2D33002265B}" dt="2023-06-08T17:06:07.935" v="617" actId="14100"/>
          <ac:picMkLst>
            <pc:docMk/>
            <pc:sldMk cId="888905523" sldId="279"/>
            <ac:picMk id="2" creationId="{35BF7D57-017A-8DF8-D3C7-E20744C1E695}"/>
          </ac:picMkLst>
        </pc:picChg>
        <pc:picChg chg="del">
          <ac:chgData name="Satish Mahaseth" userId="b8c19d5b1d6e9b7d" providerId="LiveId" clId="{AEDCD566-C673-4B63-94E1-F2D33002265B}" dt="2023-06-08T17:05:31.181" v="610" actId="478"/>
          <ac:picMkLst>
            <pc:docMk/>
            <pc:sldMk cId="888905523" sldId="279"/>
            <ac:picMk id="7" creationId="{1BE46FDF-A5F6-E8D3-D663-99B54F8CFB86}"/>
          </ac:picMkLst>
        </pc:picChg>
      </pc:sldChg>
      <pc:sldChg chg="modSp add mod ord">
        <pc:chgData name="Satish Mahaseth" userId="b8c19d5b1d6e9b7d" providerId="LiveId" clId="{AEDCD566-C673-4B63-94E1-F2D33002265B}" dt="2023-06-09T00:57:02.943" v="784"/>
        <pc:sldMkLst>
          <pc:docMk/>
          <pc:sldMk cId="1471426324" sldId="280"/>
        </pc:sldMkLst>
        <pc:spChg chg="mod">
          <ac:chgData name="Satish Mahaseth" userId="b8c19d5b1d6e9b7d" providerId="LiveId" clId="{AEDCD566-C673-4B63-94E1-F2D33002265B}" dt="2023-06-08T17:07:32.222" v="666" actId="20577"/>
          <ac:spMkLst>
            <pc:docMk/>
            <pc:sldMk cId="1471426324" sldId="280"/>
            <ac:spMk id="151" creationId="{00000000-0000-0000-0000-000000000000}"/>
          </ac:spMkLst>
        </pc:spChg>
        <pc:spChg chg="mod">
          <ac:chgData name="Satish Mahaseth" userId="b8c19d5b1d6e9b7d" providerId="LiveId" clId="{AEDCD566-C673-4B63-94E1-F2D33002265B}" dt="2023-06-08T17:15:05.435" v="675" actId="20577"/>
          <ac:spMkLst>
            <pc:docMk/>
            <pc:sldMk cId="1471426324" sldId="280"/>
            <ac:spMk id="152" creationId="{00000000-0000-0000-0000-000000000000}"/>
          </ac:spMkLst>
        </pc:spChg>
      </pc:sldChg>
    </pc:docChg>
  </pc:docChgLst>
  <pc:docChgLst>
    <pc:chgData name="Satish Mahaseth" userId="b8c19d5b1d6e9b7d" providerId="LiveId" clId="{7243F564-86D7-409C-8BC2-3E2BAD377A4E}"/>
    <pc:docChg chg="undo redo custSel addSld delSld modSld sldOrd">
      <pc:chgData name="Satish Mahaseth" userId="b8c19d5b1d6e9b7d" providerId="LiveId" clId="{7243F564-86D7-409C-8BC2-3E2BAD377A4E}" dt="2024-03-28T01:25:35.263" v="2119" actId="1076"/>
      <pc:docMkLst>
        <pc:docMk/>
      </pc:docMkLst>
      <pc:sldChg chg="modSp mod">
        <pc:chgData name="Satish Mahaseth" userId="b8c19d5b1d6e9b7d" providerId="LiveId" clId="{7243F564-86D7-409C-8BC2-3E2BAD377A4E}" dt="2024-03-27T11:29:26.142" v="18" actId="20577"/>
        <pc:sldMkLst>
          <pc:docMk/>
          <pc:sldMk cId="0" sldId="256"/>
        </pc:sldMkLst>
        <pc:spChg chg="mod">
          <ac:chgData name="Satish Mahaseth" userId="b8c19d5b1d6e9b7d" providerId="LiveId" clId="{7243F564-86D7-409C-8BC2-3E2BAD377A4E}" dt="2024-03-27T11:29:26.142" v="18" actId="20577"/>
          <ac:spMkLst>
            <pc:docMk/>
            <pc:sldMk cId="0" sldId="256"/>
            <ac:spMk id="93" creationId="{00000000-0000-0000-0000-000000000000}"/>
          </ac:spMkLst>
        </pc:spChg>
        <pc:spChg chg="mod">
          <ac:chgData name="Satish Mahaseth" userId="b8c19d5b1d6e9b7d" providerId="LiveId" clId="{7243F564-86D7-409C-8BC2-3E2BAD377A4E}" dt="2024-03-27T11:29:13.622" v="12" actId="20577"/>
          <ac:spMkLst>
            <pc:docMk/>
            <pc:sldMk cId="0" sldId="256"/>
            <ac:spMk id="97" creationId="{00000000-0000-0000-0000-000000000000}"/>
          </ac:spMkLst>
        </pc:spChg>
      </pc:sldChg>
      <pc:sldChg chg="modSp mod setBg">
        <pc:chgData name="Satish Mahaseth" userId="b8c19d5b1d6e9b7d" providerId="LiveId" clId="{7243F564-86D7-409C-8BC2-3E2BAD377A4E}" dt="2024-03-27T14:43:21.020" v="1344" actId="20577"/>
        <pc:sldMkLst>
          <pc:docMk/>
          <pc:sldMk cId="0" sldId="257"/>
        </pc:sldMkLst>
        <pc:spChg chg="mod">
          <ac:chgData name="Satish Mahaseth" userId="b8c19d5b1d6e9b7d" providerId="LiveId" clId="{7243F564-86D7-409C-8BC2-3E2BAD377A4E}" dt="2024-03-27T14:43:21.020" v="1344" actId="20577"/>
          <ac:spMkLst>
            <pc:docMk/>
            <pc:sldMk cId="0" sldId="257"/>
            <ac:spMk id="104" creationId="{00000000-0000-0000-0000-000000000000}"/>
          </ac:spMkLst>
        </pc:spChg>
      </pc:sldChg>
      <pc:sldChg chg="modSp mod">
        <pc:chgData name="Satish Mahaseth" userId="b8c19d5b1d6e9b7d" providerId="LiveId" clId="{7243F564-86D7-409C-8BC2-3E2BAD377A4E}" dt="2024-03-27T16:10:33.366" v="2116" actId="20577"/>
        <pc:sldMkLst>
          <pc:docMk/>
          <pc:sldMk cId="0" sldId="258"/>
        </pc:sldMkLst>
        <pc:spChg chg="mod">
          <ac:chgData name="Satish Mahaseth" userId="b8c19d5b1d6e9b7d" providerId="LiveId" clId="{7243F564-86D7-409C-8BC2-3E2BAD377A4E}" dt="2024-03-27T16:10:33.366" v="2116" actId="20577"/>
          <ac:spMkLst>
            <pc:docMk/>
            <pc:sldMk cId="0" sldId="258"/>
            <ac:spMk id="116" creationId="{00000000-0000-0000-0000-000000000000}"/>
          </ac:spMkLst>
        </pc:spChg>
      </pc:sldChg>
      <pc:sldChg chg="modSp mod">
        <pc:chgData name="Satish Mahaseth" userId="b8c19d5b1d6e9b7d" providerId="LiveId" clId="{7243F564-86D7-409C-8BC2-3E2BAD377A4E}" dt="2024-03-27T11:31:16.504" v="89" actId="20577"/>
        <pc:sldMkLst>
          <pc:docMk/>
          <pc:sldMk cId="0" sldId="259"/>
        </pc:sldMkLst>
        <pc:spChg chg="mod">
          <ac:chgData name="Satish Mahaseth" userId="b8c19d5b1d6e9b7d" providerId="LiveId" clId="{7243F564-86D7-409C-8BC2-3E2BAD377A4E}" dt="2024-03-27T11:31:16.504" v="89" actId="20577"/>
          <ac:spMkLst>
            <pc:docMk/>
            <pc:sldMk cId="0" sldId="259"/>
            <ac:spMk id="128" creationId="{00000000-0000-0000-0000-000000000000}"/>
          </ac:spMkLst>
        </pc:spChg>
      </pc:sldChg>
      <pc:sldChg chg="modSp mod">
        <pc:chgData name="Satish Mahaseth" userId="b8c19d5b1d6e9b7d" providerId="LiveId" clId="{7243F564-86D7-409C-8BC2-3E2BAD377A4E}" dt="2024-03-27T15:30:56.429" v="1751" actId="20577"/>
        <pc:sldMkLst>
          <pc:docMk/>
          <pc:sldMk cId="0" sldId="261"/>
        </pc:sldMkLst>
        <pc:spChg chg="mod">
          <ac:chgData name="Satish Mahaseth" userId="b8c19d5b1d6e9b7d" providerId="LiveId" clId="{7243F564-86D7-409C-8BC2-3E2BAD377A4E}" dt="2024-03-27T15:30:56.429" v="1751" actId="20577"/>
          <ac:spMkLst>
            <pc:docMk/>
            <pc:sldMk cId="0" sldId="261"/>
            <ac:spMk id="152" creationId="{00000000-0000-0000-0000-000000000000}"/>
          </ac:spMkLst>
        </pc:spChg>
      </pc:sldChg>
      <pc:sldChg chg="modSp del mod">
        <pc:chgData name="Satish Mahaseth" userId="b8c19d5b1d6e9b7d" providerId="LiveId" clId="{7243F564-86D7-409C-8BC2-3E2BAD377A4E}" dt="2024-03-27T14:54:44.510" v="1346" actId="47"/>
        <pc:sldMkLst>
          <pc:docMk/>
          <pc:sldMk cId="0" sldId="268"/>
        </pc:sldMkLst>
        <pc:spChg chg="mod">
          <ac:chgData name="Satish Mahaseth" userId="b8c19d5b1d6e9b7d" providerId="LiveId" clId="{7243F564-86D7-409C-8BC2-3E2BAD377A4E}" dt="2024-03-27T11:52:32.254" v="323" actId="20577"/>
          <ac:spMkLst>
            <pc:docMk/>
            <pc:sldMk cId="0" sldId="268"/>
            <ac:spMk id="227" creationId="{00000000-0000-0000-0000-000000000000}"/>
          </ac:spMkLst>
        </pc:spChg>
      </pc:sldChg>
      <pc:sldChg chg="modSp mod">
        <pc:chgData name="Satish Mahaseth" userId="b8c19d5b1d6e9b7d" providerId="LiveId" clId="{7243F564-86D7-409C-8BC2-3E2BAD377A4E}" dt="2024-03-27T15:42:58.408" v="1845" actId="1076"/>
        <pc:sldMkLst>
          <pc:docMk/>
          <pc:sldMk cId="0" sldId="269"/>
        </pc:sldMkLst>
        <pc:spChg chg="mod">
          <ac:chgData name="Satish Mahaseth" userId="b8c19d5b1d6e9b7d" providerId="LiveId" clId="{7243F564-86D7-409C-8BC2-3E2BAD377A4E}" dt="2024-03-27T15:42:58.408" v="1845" actId="1076"/>
          <ac:spMkLst>
            <pc:docMk/>
            <pc:sldMk cId="0" sldId="269"/>
            <ac:spMk id="240" creationId="{00000000-0000-0000-0000-000000000000}"/>
          </ac:spMkLst>
        </pc:spChg>
      </pc:sldChg>
      <pc:sldChg chg="modSp del mod">
        <pc:chgData name="Satish Mahaseth" userId="b8c19d5b1d6e9b7d" providerId="LiveId" clId="{7243F564-86D7-409C-8BC2-3E2BAD377A4E}" dt="2024-03-27T14:30:30.617" v="1338" actId="47"/>
        <pc:sldMkLst>
          <pc:docMk/>
          <pc:sldMk cId="0" sldId="270"/>
        </pc:sldMkLst>
        <pc:spChg chg="mod">
          <ac:chgData name="Satish Mahaseth" userId="b8c19d5b1d6e9b7d" providerId="LiveId" clId="{7243F564-86D7-409C-8BC2-3E2BAD377A4E}" dt="2024-03-27T14:24:15.563" v="1177" actId="1076"/>
          <ac:spMkLst>
            <pc:docMk/>
            <pc:sldMk cId="0" sldId="270"/>
            <ac:spMk id="251" creationId="{00000000-0000-0000-0000-000000000000}"/>
          </ac:spMkLst>
        </pc:spChg>
        <pc:picChg chg="mod ord">
          <ac:chgData name="Satish Mahaseth" userId="b8c19d5b1d6e9b7d" providerId="LiveId" clId="{7243F564-86D7-409C-8BC2-3E2BAD377A4E}" dt="2024-03-27T14:24:47.006" v="1179"/>
          <ac:picMkLst>
            <pc:docMk/>
            <pc:sldMk cId="0" sldId="270"/>
            <ac:picMk id="8" creationId="{CFDEECA8-43F0-3C56-E1B2-E5C37CB97D5B}"/>
          </ac:picMkLst>
        </pc:picChg>
      </pc:sldChg>
      <pc:sldChg chg="modSp mod">
        <pc:chgData name="Satish Mahaseth" userId="b8c19d5b1d6e9b7d" providerId="LiveId" clId="{7243F564-86D7-409C-8BC2-3E2BAD377A4E}" dt="2024-03-27T11:48:53.782" v="274" actId="20577"/>
        <pc:sldMkLst>
          <pc:docMk/>
          <pc:sldMk cId="844304596" sldId="282"/>
        </pc:sldMkLst>
        <pc:graphicFrameChg chg="mod modGraphic">
          <ac:chgData name="Satish Mahaseth" userId="b8c19d5b1d6e9b7d" providerId="LiveId" clId="{7243F564-86D7-409C-8BC2-3E2BAD377A4E}" dt="2024-03-27T11:48:53.782" v="274" actId="20577"/>
          <ac:graphicFrameMkLst>
            <pc:docMk/>
            <pc:sldMk cId="844304596" sldId="282"/>
            <ac:graphicFrameMk id="2" creationId="{59BFD019-785F-3CAD-C9BA-7EEBBE2141EF}"/>
          </ac:graphicFrameMkLst>
        </pc:graphicFrameChg>
        <pc:graphicFrameChg chg="modGraphic">
          <ac:chgData name="Satish Mahaseth" userId="b8c19d5b1d6e9b7d" providerId="LiveId" clId="{7243F564-86D7-409C-8BC2-3E2BAD377A4E}" dt="2024-03-27T11:47:46.922" v="223" actId="14734"/>
          <ac:graphicFrameMkLst>
            <pc:docMk/>
            <pc:sldMk cId="844304596" sldId="282"/>
            <ac:graphicFrameMk id="220" creationId="{00000000-0000-0000-0000-000000000000}"/>
          </ac:graphicFrameMkLst>
        </pc:graphicFrameChg>
      </pc:sldChg>
      <pc:sldChg chg="addSp delSp modSp mod">
        <pc:chgData name="Satish Mahaseth" userId="b8c19d5b1d6e9b7d" providerId="LiveId" clId="{7243F564-86D7-409C-8BC2-3E2BAD377A4E}" dt="2024-03-27T15:32:08.275" v="1779" actId="20577"/>
        <pc:sldMkLst>
          <pc:docMk/>
          <pc:sldMk cId="3395435999" sldId="284"/>
        </pc:sldMkLst>
        <pc:spChg chg="add mod">
          <ac:chgData name="Satish Mahaseth" userId="b8c19d5b1d6e9b7d" providerId="LiveId" clId="{7243F564-86D7-409C-8BC2-3E2BAD377A4E}" dt="2024-03-27T15:25:53.801" v="1745"/>
          <ac:spMkLst>
            <pc:docMk/>
            <pc:sldMk cId="3395435999" sldId="284"/>
            <ac:spMk id="2" creationId="{7FDCD698-48EA-2A6F-CAF8-2211143E9449}"/>
          </ac:spMkLst>
        </pc:spChg>
        <pc:spChg chg="mod">
          <ac:chgData name="Satish Mahaseth" userId="b8c19d5b1d6e9b7d" providerId="LiveId" clId="{7243F564-86D7-409C-8BC2-3E2BAD377A4E}" dt="2024-03-27T15:25:24.946" v="1731" actId="1076"/>
          <ac:spMkLst>
            <pc:docMk/>
            <pc:sldMk cId="3395435999" sldId="284"/>
            <ac:spMk id="4" creationId="{6F9DA39C-CF17-22BA-2EB1-D2A1E2125158}"/>
          </ac:spMkLst>
        </pc:spChg>
        <pc:spChg chg="mod">
          <ac:chgData name="Satish Mahaseth" userId="b8c19d5b1d6e9b7d" providerId="LiveId" clId="{7243F564-86D7-409C-8BC2-3E2BAD377A4E}" dt="2024-03-27T11:33:23.429" v="104" actId="20577"/>
          <ac:spMkLst>
            <pc:docMk/>
            <pc:sldMk cId="3395435999" sldId="284"/>
            <ac:spMk id="5" creationId="{9DF9A139-4AF9-7E9A-14BC-585151622909}"/>
          </ac:spMkLst>
        </pc:spChg>
        <pc:spChg chg="add mod">
          <ac:chgData name="Satish Mahaseth" userId="b8c19d5b1d6e9b7d" providerId="LiveId" clId="{7243F564-86D7-409C-8BC2-3E2BAD377A4E}" dt="2024-03-27T15:32:08.275" v="1779" actId="20577"/>
          <ac:spMkLst>
            <pc:docMk/>
            <pc:sldMk cId="3395435999" sldId="284"/>
            <ac:spMk id="13" creationId="{240CD1EA-B2E4-CB5F-38B2-3600A4F61BBC}"/>
          </ac:spMkLst>
        </pc:spChg>
        <pc:spChg chg="add mod">
          <ac:chgData name="Satish Mahaseth" userId="b8c19d5b1d6e9b7d" providerId="LiveId" clId="{7243F564-86D7-409C-8BC2-3E2BAD377A4E}" dt="2024-03-27T15:25:33.652" v="1733" actId="1076"/>
          <ac:spMkLst>
            <pc:docMk/>
            <pc:sldMk cId="3395435999" sldId="284"/>
            <ac:spMk id="38" creationId="{06CCBABA-FEEC-1EE1-AD9C-7DED6B310EAE}"/>
          </ac:spMkLst>
        </pc:spChg>
        <pc:spChg chg="mod">
          <ac:chgData name="Satish Mahaseth" userId="b8c19d5b1d6e9b7d" providerId="LiveId" clId="{7243F564-86D7-409C-8BC2-3E2BAD377A4E}" dt="2024-03-27T15:25:18.059" v="1729" actId="1076"/>
          <ac:spMkLst>
            <pc:docMk/>
            <pc:sldMk cId="3395435999" sldId="284"/>
            <ac:spMk id="43" creationId="{1D621924-5C95-4823-B3D1-F9B5CD192CCA}"/>
          </ac:spMkLst>
        </pc:spChg>
        <pc:picChg chg="mod">
          <ac:chgData name="Satish Mahaseth" userId="b8c19d5b1d6e9b7d" providerId="LiveId" clId="{7243F564-86D7-409C-8BC2-3E2BAD377A4E}" dt="2024-03-27T15:24:37.364" v="1721" actId="1076"/>
          <ac:picMkLst>
            <pc:docMk/>
            <pc:sldMk cId="3395435999" sldId="284"/>
            <ac:picMk id="150" creationId="{00000000-0000-0000-0000-000000000000}"/>
          </ac:picMkLst>
        </pc:picChg>
        <pc:cxnChg chg="add mod">
          <ac:chgData name="Satish Mahaseth" userId="b8c19d5b1d6e9b7d" providerId="LiveId" clId="{7243F564-86D7-409C-8BC2-3E2BAD377A4E}" dt="2024-03-27T15:26:08.355" v="1749" actId="14100"/>
          <ac:cxnSpMkLst>
            <pc:docMk/>
            <pc:sldMk cId="3395435999" sldId="284"/>
            <ac:cxnSpMk id="3" creationId="{7FC46493-8954-1EFC-51F6-36C949D78998}"/>
          </ac:cxnSpMkLst>
        </pc:cxnChg>
        <pc:cxnChg chg="add mod">
          <ac:chgData name="Satish Mahaseth" userId="b8c19d5b1d6e9b7d" providerId="LiveId" clId="{7243F564-86D7-409C-8BC2-3E2BAD377A4E}" dt="2024-03-27T15:25:27.731" v="1732" actId="1076"/>
          <ac:cxnSpMkLst>
            <pc:docMk/>
            <pc:sldMk cId="3395435999" sldId="284"/>
            <ac:cxnSpMk id="12" creationId="{54051275-6343-F656-58D1-A0979BAF1E04}"/>
          </ac:cxnSpMkLst>
        </pc:cxnChg>
        <pc:cxnChg chg="mod">
          <ac:chgData name="Satish Mahaseth" userId="b8c19d5b1d6e9b7d" providerId="LiveId" clId="{7243F564-86D7-409C-8BC2-3E2BAD377A4E}" dt="2024-03-27T11:41:17.006" v="178"/>
          <ac:cxnSpMkLst>
            <pc:docMk/>
            <pc:sldMk cId="3395435999" sldId="284"/>
            <ac:cxnSpMk id="16" creationId="{EDDE26F2-1D5B-857D-0FE0-5D1BEE869E71}"/>
          </ac:cxnSpMkLst>
        </pc:cxnChg>
        <pc:cxnChg chg="add mod">
          <ac:chgData name="Satish Mahaseth" userId="b8c19d5b1d6e9b7d" providerId="LiveId" clId="{7243F564-86D7-409C-8BC2-3E2BAD377A4E}" dt="2024-03-27T11:34:02.108" v="125" actId="13822"/>
          <ac:cxnSpMkLst>
            <pc:docMk/>
            <pc:sldMk cId="3395435999" sldId="284"/>
            <ac:cxnSpMk id="17" creationId="{CE082B43-7EB0-5A19-DB56-C7EC05DD39E9}"/>
          </ac:cxnSpMkLst>
        </pc:cxnChg>
        <pc:cxnChg chg="mod">
          <ac:chgData name="Satish Mahaseth" userId="b8c19d5b1d6e9b7d" providerId="LiveId" clId="{7243F564-86D7-409C-8BC2-3E2BAD377A4E}" dt="2024-03-27T11:42:44.063" v="191"/>
          <ac:cxnSpMkLst>
            <pc:docMk/>
            <pc:sldMk cId="3395435999" sldId="284"/>
            <ac:cxnSpMk id="18" creationId="{315D176C-DAC7-82CF-9ABA-F46918E0431E}"/>
          </ac:cxnSpMkLst>
        </pc:cxnChg>
        <pc:cxnChg chg="mod">
          <ac:chgData name="Satish Mahaseth" userId="b8c19d5b1d6e9b7d" providerId="LiveId" clId="{7243F564-86D7-409C-8BC2-3E2BAD377A4E}" dt="2024-03-27T11:42:50.136" v="192"/>
          <ac:cxnSpMkLst>
            <pc:docMk/>
            <pc:sldMk cId="3395435999" sldId="284"/>
            <ac:cxnSpMk id="20" creationId="{2E4D63A3-62E3-1479-CFA6-7D967B4618D0}"/>
          </ac:cxnSpMkLst>
        </pc:cxnChg>
        <pc:cxnChg chg="add del mod">
          <ac:chgData name="Satish Mahaseth" userId="b8c19d5b1d6e9b7d" providerId="LiveId" clId="{7243F564-86D7-409C-8BC2-3E2BAD377A4E}" dt="2024-03-27T11:42:06.356" v="185" actId="478"/>
          <ac:cxnSpMkLst>
            <pc:docMk/>
            <pc:sldMk cId="3395435999" sldId="284"/>
            <ac:cxnSpMk id="21" creationId="{F02403EF-3B8E-649A-12FA-2F6AD8FC5611}"/>
          </ac:cxnSpMkLst>
        </pc:cxnChg>
        <pc:cxnChg chg="mod">
          <ac:chgData name="Satish Mahaseth" userId="b8c19d5b1d6e9b7d" providerId="LiveId" clId="{7243F564-86D7-409C-8BC2-3E2BAD377A4E}" dt="2024-03-27T11:41:23.774" v="179"/>
          <ac:cxnSpMkLst>
            <pc:docMk/>
            <pc:sldMk cId="3395435999" sldId="284"/>
            <ac:cxnSpMk id="23" creationId="{E27818B9-0F89-B976-EBE9-5A2352444B03}"/>
          </ac:cxnSpMkLst>
        </pc:cxnChg>
        <pc:cxnChg chg="add mod">
          <ac:chgData name="Satish Mahaseth" userId="b8c19d5b1d6e9b7d" providerId="LiveId" clId="{7243F564-86D7-409C-8BC2-3E2BAD377A4E}" dt="2024-03-27T11:35:04.787" v="134" actId="14100"/>
          <ac:cxnSpMkLst>
            <pc:docMk/>
            <pc:sldMk cId="3395435999" sldId="284"/>
            <ac:cxnSpMk id="24" creationId="{06E0E565-2219-6460-C9A9-E3C67F9A62A8}"/>
          </ac:cxnSpMkLst>
        </pc:cxnChg>
        <pc:cxnChg chg="mod">
          <ac:chgData name="Satish Mahaseth" userId="b8c19d5b1d6e9b7d" providerId="LiveId" clId="{7243F564-86D7-409C-8BC2-3E2BAD377A4E}" dt="2024-03-27T15:24:16.164" v="1719" actId="1076"/>
          <ac:cxnSpMkLst>
            <pc:docMk/>
            <pc:sldMk cId="3395435999" sldId="284"/>
            <ac:cxnSpMk id="27" creationId="{CC516393-E411-3234-A56E-5A9B96F333ED}"/>
          </ac:cxnSpMkLst>
        </pc:cxnChg>
        <pc:cxnChg chg="del mod">
          <ac:chgData name="Satish Mahaseth" userId="b8c19d5b1d6e9b7d" providerId="LiveId" clId="{7243F564-86D7-409C-8BC2-3E2BAD377A4E}" dt="2024-03-27T11:33:40.826" v="122" actId="478"/>
          <ac:cxnSpMkLst>
            <pc:docMk/>
            <pc:sldMk cId="3395435999" sldId="284"/>
            <ac:cxnSpMk id="30" creationId="{9C85EEB9-FF00-68CE-E743-FA7CBA38C75F}"/>
          </ac:cxnSpMkLst>
        </pc:cxnChg>
        <pc:cxnChg chg="del mod">
          <ac:chgData name="Satish Mahaseth" userId="b8c19d5b1d6e9b7d" providerId="LiveId" clId="{7243F564-86D7-409C-8BC2-3E2BAD377A4E}" dt="2024-03-27T11:32:29.729" v="95" actId="478"/>
          <ac:cxnSpMkLst>
            <pc:docMk/>
            <pc:sldMk cId="3395435999" sldId="284"/>
            <ac:cxnSpMk id="31" creationId="{200E3554-4E6A-4589-88BB-E93C2B508844}"/>
          </ac:cxnSpMkLst>
        </pc:cxnChg>
        <pc:cxnChg chg="del">
          <ac:chgData name="Satish Mahaseth" userId="b8c19d5b1d6e9b7d" providerId="LiveId" clId="{7243F564-86D7-409C-8BC2-3E2BAD377A4E}" dt="2024-03-27T11:33:26.619" v="105" actId="478"/>
          <ac:cxnSpMkLst>
            <pc:docMk/>
            <pc:sldMk cId="3395435999" sldId="284"/>
            <ac:cxnSpMk id="32" creationId="{C2DC017A-DC9E-7529-11DB-4D86FFABF92B}"/>
          </ac:cxnSpMkLst>
        </pc:cxnChg>
        <pc:cxnChg chg="mod">
          <ac:chgData name="Satish Mahaseth" userId="b8c19d5b1d6e9b7d" providerId="LiveId" clId="{7243F564-86D7-409C-8BC2-3E2BAD377A4E}" dt="2024-03-27T11:41:33.852" v="181"/>
          <ac:cxnSpMkLst>
            <pc:docMk/>
            <pc:sldMk cId="3395435999" sldId="284"/>
            <ac:cxnSpMk id="34" creationId="{EF7B90C2-7E1C-548C-CF80-BAEF30442A31}"/>
          </ac:cxnSpMkLst>
        </pc:cxnChg>
        <pc:cxnChg chg="add mod">
          <ac:chgData name="Satish Mahaseth" userId="b8c19d5b1d6e9b7d" providerId="LiveId" clId="{7243F564-86D7-409C-8BC2-3E2BAD377A4E}" dt="2024-03-27T15:25:20.547" v="1730" actId="1076"/>
          <ac:cxnSpMkLst>
            <pc:docMk/>
            <pc:sldMk cId="3395435999" sldId="284"/>
            <ac:cxnSpMk id="35" creationId="{0E3874ED-7C5D-94FA-8B2F-6F29A6AEC23C}"/>
          </ac:cxnSpMkLst>
        </pc:cxnChg>
        <pc:cxnChg chg="add mod">
          <ac:chgData name="Satish Mahaseth" userId="b8c19d5b1d6e9b7d" providerId="LiveId" clId="{7243F564-86D7-409C-8BC2-3E2BAD377A4E}" dt="2024-03-27T11:35:48.012" v="144"/>
          <ac:cxnSpMkLst>
            <pc:docMk/>
            <pc:sldMk cId="3395435999" sldId="284"/>
            <ac:cxnSpMk id="36" creationId="{C18C6244-6142-5C17-E439-39DC7E945FFF}"/>
          </ac:cxnSpMkLst>
        </pc:cxnChg>
        <pc:cxnChg chg="del mod">
          <ac:chgData name="Satish Mahaseth" userId="b8c19d5b1d6e9b7d" providerId="LiveId" clId="{7243F564-86D7-409C-8BC2-3E2BAD377A4E}" dt="2024-03-27T11:35:24.432" v="138" actId="478"/>
          <ac:cxnSpMkLst>
            <pc:docMk/>
            <pc:sldMk cId="3395435999" sldId="284"/>
            <ac:cxnSpMk id="37" creationId="{5793F54E-FD33-4E9D-B4E6-DFAABC9FD919}"/>
          </ac:cxnSpMkLst>
        </pc:cxnChg>
        <pc:cxnChg chg="add mod">
          <ac:chgData name="Satish Mahaseth" userId="b8c19d5b1d6e9b7d" providerId="LiveId" clId="{7243F564-86D7-409C-8BC2-3E2BAD377A4E}" dt="2024-03-27T15:25:37.012" v="1734" actId="1076"/>
          <ac:cxnSpMkLst>
            <pc:docMk/>
            <pc:sldMk cId="3395435999" sldId="284"/>
            <ac:cxnSpMk id="39" creationId="{999DF463-4F56-B009-C4ED-1EE436037169}"/>
          </ac:cxnSpMkLst>
        </pc:cxnChg>
        <pc:cxnChg chg="add del mod">
          <ac:chgData name="Satish Mahaseth" userId="b8c19d5b1d6e9b7d" providerId="LiveId" clId="{7243F564-86D7-409C-8BC2-3E2BAD377A4E}" dt="2024-03-27T11:42:02.004" v="184" actId="478"/>
          <ac:cxnSpMkLst>
            <pc:docMk/>
            <pc:sldMk cId="3395435999" sldId="284"/>
            <ac:cxnSpMk id="41" creationId="{1398B410-5127-05CE-5FE5-429DB2007ABA}"/>
          </ac:cxnSpMkLst>
        </pc:cxnChg>
        <pc:cxnChg chg="add mod">
          <ac:chgData name="Satish Mahaseth" userId="b8c19d5b1d6e9b7d" providerId="LiveId" clId="{7243F564-86D7-409C-8BC2-3E2BAD377A4E}" dt="2024-03-27T11:42:34.795" v="190" actId="14100"/>
          <ac:cxnSpMkLst>
            <pc:docMk/>
            <pc:sldMk cId="3395435999" sldId="284"/>
            <ac:cxnSpMk id="42" creationId="{0FC838E9-BED5-65DA-EF63-D313949A9114}"/>
          </ac:cxnSpMkLst>
        </pc:cxnChg>
      </pc:sldChg>
      <pc:sldChg chg="del">
        <pc:chgData name="Satish Mahaseth" userId="b8c19d5b1d6e9b7d" providerId="LiveId" clId="{7243F564-86D7-409C-8BC2-3E2BAD377A4E}" dt="2024-03-27T14:54:00.798" v="1345" actId="47"/>
        <pc:sldMkLst>
          <pc:docMk/>
          <pc:sldMk cId="4191089760" sldId="285"/>
        </pc:sldMkLst>
      </pc:sldChg>
      <pc:sldChg chg="modSp mod">
        <pc:chgData name="Satish Mahaseth" userId="b8c19d5b1d6e9b7d" providerId="LiveId" clId="{7243F564-86D7-409C-8BC2-3E2BAD377A4E}" dt="2024-03-27T15:42:54.538" v="1843" actId="1076"/>
        <pc:sldMkLst>
          <pc:docMk/>
          <pc:sldMk cId="3208964881" sldId="286"/>
        </pc:sldMkLst>
        <pc:spChg chg="mod">
          <ac:chgData name="Satish Mahaseth" userId="b8c19d5b1d6e9b7d" providerId="LiveId" clId="{7243F564-86D7-409C-8BC2-3E2BAD377A4E}" dt="2024-03-27T14:23:40.452" v="1175" actId="14100"/>
          <ac:spMkLst>
            <pc:docMk/>
            <pc:sldMk cId="3208964881" sldId="286"/>
            <ac:spMk id="227" creationId="{00000000-0000-0000-0000-000000000000}"/>
          </ac:spMkLst>
        </pc:spChg>
        <pc:spChg chg="mod">
          <ac:chgData name="Satish Mahaseth" userId="b8c19d5b1d6e9b7d" providerId="LiveId" clId="{7243F564-86D7-409C-8BC2-3E2BAD377A4E}" dt="2024-03-27T15:42:54.538" v="1843" actId="1076"/>
          <ac:spMkLst>
            <pc:docMk/>
            <pc:sldMk cId="3208964881" sldId="286"/>
            <ac:spMk id="228" creationId="{00000000-0000-0000-0000-000000000000}"/>
          </ac:spMkLst>
        </pc:spChg>
      </pc:sldChg>
      <pc:sldChg chg="delSp modSp mod modTransition">
        <pc:chgData name="Satish Mahaseth" userId="b8c19d5b1d6e9b7d" providerId="LiveId" clId="{7243F564-86D7-409C-8BC2-3E2BAD377A4E}" dt="2024-03-27T12:18:06.903" v="498"/>
        <pc:sldMkLst>
          <pc:docMk/>
          <pc:sldMk cId="348355968" sldId="287"/>
        </pc:sldMkLst>
        <pc:spChg chg="mod">
          <ac:chgData name="Satish Mahaseth" userId="b8c19d5b1d6e9b7d" providerId="LiveId" clId="{7243F564-86D7-409C-8BC2-3E2BAD377A4E}" dt="2024-03-27T12:10:19.818" v="489" actId="1076"/>
          <ac:spMkLst>
            <pc:docMk/>
            <pc:sldMk cId="348355968" sldId="287"/>
            <ac:spMk id="16" creationId="{1E2BAB5E-F381-F475-B344-8F047C708A07}"/>
          </ac:spMkLst>
        </pc:spChg>
        <pc:spChg chg="del">
          <ac:chgData name="Satish Mahaseth" userId="b8c19d5b1d6e9b7d" providerId="LiveId" clId="{7243F564-86D7-409C-8BC2-3E2BAD377A4E}" dt="2024-03-27T12:10:02.763" v="485" actId="478"/>
          <ac:spMkLst>
            <pc:docMk/>
            <pc:sldMk cId="348355968" sldId="287"/>
            <ac:spMk id="17" creationId="{B9DFF608-6E8A-C39B-7D94-CFF40F088C3B}"/>
          </ac:spMkLst>
        </pc:spChg>
        <pc:spChg chg="mod">
          <ac:chgData name="Satish Mahaseth" userId="b8c19d5b1d6e9b7d" providerId="LiveId" clId="{7243F564-86D7-409C-8BC2-3E2BAD377A4E}" dt="2024-03-27T11:53:12.370" v="356" actId="20577"/>
          <ac:spMkLst>
            <pc:docMk/>
            <pc:sldMk cId="348355968" sldId="287"/>
            <ac:spMk id="227" creationId="{00000000-0000-0000-0000-000000000000}"/>
          </ac:spMkLst>
        </pc:spChg>
        <pc:picChg chg="mod">
          <ac:chgData name="Satish Mahaseth" userId="b8c19d5b1d6e9b7d" providerId="LiveId" clId="{7243F564-86D7-409C-8BC2-3E2BAD377A4E}" dt="2024-03-27T12:10:35.545" v="491" actId="1076"/>
          <ac:picMkLst>
            <pc:docMk/>
            <pc:sldMk cId="348355968" sldId="287"/>
            <ac:picMk id="4" creationId="{6CDE75D3-740E-4D9C-9C2A-D0572EB6FA9C}"/>
          </ac:picMkLst>
        </pc:picChg>
        <pc:picChg chg="del">
          <ac:chgData name="Satish Mahaseth" userId="b8c19d5b1d6e9b7d" providerId="LiveId" clId="{7243F564-86D7-409C-8BC2-3E2BAD377A4E}" dt="2024-03-27T12:09:56.685" v="484" actId="478"/>
          <ac:picMkLst>
            <pc:docMk/>
            <pc:sldMk cId="348355968" sldId="287"/>
            <ac:picMk id="15" creationId="{BC6F2784-1B38-45B4-4352-8F3AC7896CE8}"/>
          </ac:picMkLst>
        </pc:picChg>
      </pc:sldChg>
      <pc:sldChg chg="addSp delSp modSp mod">
        <pc:chgData name="Satish Mahaseth" userId="b8c19d5b1d6e9b7d" providerId="LiveId" clId="{7243F564-86D7-409C-8BC2-3E2BAD377A4E}" dt="2024-03-27T12:28:00.709" v="681" actId="1076"/>
        <pc:sldMkLst>
          <pc:docMk/>
          <pc:sldMk cId="3985899651" sldId="288"/>
        </pc:sldMkLst>
        <pc:spChg chg="add del mod">
          <ac:chgData name="Satish Mahaseth" userId="b8c19d5b1d6e9b7d" providerId="LiveId" clId="{7243F564-86D7-409C-8BC2-3E2BAD377A4E}" dt="2024-03-27T12:03:44.589" v="400" actId="478"/>
          <ac:spMkLst>
            <pc:docMk/>
            <pc:sldMk cId="3985899651" sldId="288"/>
            <ac:spMk id="4" creationId="{7CA1B7DE-D3B2-1133-D6FA-C34623F69A08}"/>
          </ac:spMkLst>
        </pc:spChg>
        <pc:spChg chg="add del mod">
          <ac:chgData name="Satish Mahaseth" userId="b8c19d5b1d6e9b7d" providerId="LiveId" clId="{7243F564-86D7-409C-8BC2-3E2BAD377A4E}" dt="2024-03-27T12:06:11.300" v="455" actId="478"/>
          <ac:spMkLst>
            <pc:docMk/>
            <pc:sldMk cId="3985899651" sldId="288"/>
            <ac:spMk id="6" creationId="{D8FE341C-7822-F178-CADA-33CF317F2B99}"/>
          </ac:spMkLst>
        </pc:spChg>
        <pc:spChg chg="add mod">
          <ac:chgData name="Satish Mahaseth" userId="b8c19d5b1d6e9b7d" providerId="LiveId" clId="{7243F564-86D7-409C-8BC2-3E2BAD377A4E}" dt="2024-03-27T12:07:36.346" v="473" actId="1076"/>
          <ac:spMkLst>
            <pc:docMk/>
            <pc:sldMk cId="3985899651" sldId="288"/>
            <ac:spMk id="7" creationId="{C6A11E00-C4DA-1CFA-23BF-4DDD84E13F86}"/>
          </ac:spMkLst>
        </pc:spChg>
        <pc:spChg chg="mod">
          <ac:chgData name="Satish Mahaseth" userId="b8c19d5b1d6e9b7d" providerId="LiveId" clId="{7243F564-86D7-409C-8BC2-3E2BAD377A4E}" dt="2024-03-27T11:53:46.810" v="370"/>
          <ac:spMkLst>
            <pc:docMk/>
            <pc:sldMk cId="3985899651" sldId="288"/>
            <ac:spMk id="227" creationId="{00000000-0000-0000-0000-000000000000}"/>
          </ac:spMkLst>
        </pc:spChg>
        <pc:spChg chg="mod">
          <ac:chgData name="Satish Mahaseth" userId="b8c19d5b1d6e9b7d" providerId="LiveId" clId="{7243F564-86D7-409C-8BC2-3E2BAD377A4E}" dt="2024-03-27T12:28:00.709" v="681" actId="1076"/>
          <ac:spMkLst>
            <pc:docMk/>
            <pc:sldMk cId="3985899651" sldId="288"/>
            <ac:spMk id="228" creationId="{00000000-0000-0000-0000-000000000000}"/>
          </ac:spMkLst>
        </pc:spChg>
        <pc:picChg chg="add mod">
          <ac:chgData name="Satish Mahaseth" userId="b8c19d5b1d6e9b7d" providerId="LiveId" clId="{7243F564-86D7-409C-8BC2-3E2BAD377A4E}" dt="2024-03-27T12:07:20.663" v="472" actId="14100"/>
          <ac:picMkLst>
            <pc:docMk/>
            <pc:sldMk cId="3985899651" sldId="288"/>
            <ac:picMk id="3" creationId="{539ED6A6-2CB7-C133-F888-50B6983D5364}"/>
          </ac:picMkLst>
        </pc:picChg>
        <pc:picChg chg="del">
          <ac:chgData name="Satish Mahaseth" userId="b8c19d5b1d6e9b7d" providerId="LiveId" clId="{7243F564-86D7-409C-8BC2-3E2BAD377A4E}" dt="2024-03-27T11:54:16.522" v="373" actId="478"/>
          <ac:picMkLst>
            <pc:docMk/>
            <pc:sldMk cId="3985899651" sldId="288"/>
            <ac:picMk id="5" creationId="{B7B2E117-C4E1-A075-C95D-417BA52543AF}"/>
          </ac:picMkLst>
        </pc:picChg>
        <pc:cxnChg chg="add mod">
          <ac:chgData name="Satish Mahaseth" userId="b8c19d5b1d6e9b7d" providerId="LiveId" clId="{7243F564-86D7-409C-8BC2-3E2BAD377A4E}" dt="2024-03-27T12:07:36.346" v="473" actId="1076"/>
          <ac:cxnSpMkLst>
            <pc:docMk/>
            <pc:sldMk cId="3985899651" sldId="288"/>
            <ac:cxnSpMk id="9" creationId="{E3180441-E05C-BF76-577A-4F321D36EEF0}"/>
          </ac:cxnSpMkLst>
        </pc:cxnChg>
      </pc:sldChg>
      <pc:sldChg chg="addSp delSp modSp mod">
        <pc:chgData name="Satish Mahaseth" userId="b8c19d5b1d6e9b7d" providerId="LiveId" clId="{7243F564-86D7-409C-8BC2-3E2BAD377A4E}" dt="2024-03-27T12:02:34.278" v="392" actId="14100"/>
        <pc:sldMkLst>
          <pc:docMk/>
          <pc:sldMk cId="3442775582" sldId="289"/>
        </pc:sldMkLst>
        <pc:spChg chg="del mod">
          <ac:chgData name="Satish Mahaseth" userId="b8c19d5b1d6e9b7d" providerId="LiveId" clId="{7243F564-86D7-409C-8BC2-3E2BAD377A4E}" dt="2024-03-27T12:02:18.953" v="389" actId="478"/>
          <ac:spMkLst>
            <pc:docMk/>
            <pc:sldMk cId="3442775582" sldId="289"/>
            <ac:spMk id="2" creationId="{3C0623B8-32B4-490F-9AD2-47905DA051B5}"/>
          </ac:spMkLst>
        </pc:spChg>
        <pc:spChg chg="mod">
          <ac:chgData name="Satish Mahaseth" userId="b8c19d5b1d6e9b7d" providerId="LiveId" clId="{7243F564-86D7-409C-8BC2-3E2BAD377A4E}" dt="2024-03-27T11:53:41.925" v="369"/>
          <ac:spMkLst>
            <pc:docMk/>
            <pc:sldMk cId="3442775582" sldId="289"/>
            <ac:spMk id="227" creationId="{00000000-0000-0000-0000-000000000000}"/>
          </ac:spMkLst>
        </pc:spChg>
        <pc:picChg chg="add mod">
          <ac:chgData name="Satish Mahaseth" userId="b8c19d5b1d6e9b7d" providerId="LiveId" clId="{7243F564-86D7-409C-8BC2-3E2BAD377A4E}" dt="2024-03-27T12:02:34.278" v="392" actId="14100"/>
          <ac:picMkLst>
            <pc:docMk/>
            <pc:sldMk cId="3442775582" sldId="289"/>
            <ac:picMk id="4" creationId="{745AEBC1-F15C-01CB-24B3-0787DF8B0042}"/>
          </ac:picMkLst>
        </pc:picChg>
        <pc:picChg chg="del">
          <ac:chgData name="Satish Mahaseth" userId="b8c19d5b1d6e9b7d" providerId="LiveId" clId="{7243F564-86D7-409C-8BC2-3E2BAD377A4E}" dt="2024-03-27T12:01:43.002" v="382" actId="478"/>
          <ac:picMkLst>
            <pc:docMk/>
            <pc:sldMk cId="3442775582" sldId="289"/>
            <ac:picMk id="10" creationId="{05C5D859-D323-40C3-894C-FB6D923BA197}"/>
          </ac:picMkLst>
        </pc:picChg>
        <pc:picChg chg="del">
          <ac:chgData name="Satish Mahaseth" userId="b8c19d5b1d6e9b7d" providerId="LiveId" clId="{7243F564-86D7-409C-8BC2-3E2BAD377A4E}" dt="2024-03-27T12:01:41.744" v="381" actId="478"/>
          <ac:picMkLst>
            <pc:docMk/>
            <pc:sldMk cId="3442775582" sldId="289"/>
            <ac:picMk id="11" creationId="{8CC2B940-7C06-4F80-A6F4-7C72D011E018}"/>
          </ac:picMkLst>
        </pc:picChg>
      </pc:sldChg>
      <pc:sldChg chg="modSp mod">
        <pc:chgData name="Satish Mahaseth" userId="b8c19d5b1d6e9b7d" providerId="LiveId" clId="{7243F564-86D7-409C-8BC2-3E2BAD377A4E}" dt="2024-03-27T12:24:40.319" v="638" actId="20577"/>
        <pc:sldMkLst>
          <pc:docMk/>
          <pc:sldMk cId="2715579926" sldId="291"/>
        </pc:sldMkLst>
        <pc:spChg chg="mod">
          <ac:chgData name="Satish Mahaseth" userId="b8c19d5b1d6e9b7d" providerId="LiveId" clId="{7243F564-86D7-409C-8BC2-3E2BAD377A4E}" dt="2024-03-27T12:24:40.319" v="638" actId="20577"/>
          <ac:spMkLst>
            <pc:docMk/>
            <pc:sldMk cId="2715579926" sldId="291"/>
            <ac:spMk id="228" creationId="{00000000-0000-0000-0000-000000000000}"/>
          </ac:spMkLst>
        </pc:spChg>
      </pc:sldChg>
      <pc:sldChg chg="addSp delSp modSp mod ord">
        <pc:chgData name="Satish Mahaseth" userId="b8c19d5b1d6e9b7d" providerId="LiveId" clId="{7243F564-86D7-409C-8BC2-3E2BAD377A4E}" dt="2024-03-27T15:52:02.433" v="1861" actId="14100"/>
        <pc:sldMkLst>
          <pc:docMk/>
          <pc:sldMk cId="2477192531" sldId="293"/>
        </pc:sldMkLst>
        <pc:spChg chg="mod">
          <ac:chgData name="Satish Mahaseth" userId="b8c19d5b1d6e9b7d" providerId="LiveId" clId="{7243F564-86D7-409C-8BC2-3E2BAD377A4E}" dt="2024-03-27T15:34:33.675" v="1781" actId="20577"/>
          <ac:spMkLst>
            <pc:docMk/>
            <pc:sldMk cId="2477192531" sldId="293"/>
            <ac:spMk id="9" creationId="{9CFD4FC3-C070-4DC8-AC21-DA1365C7AF48}"/>
          </ac:spMkLst>
        </pc:spChg>
        <pc:spChg chg="mod">
          <ac:chgData name="Satish Mahaseth" userId="b8c19d5b1d6e9b7d" providerId="LiveId" clId="{7243F564-86D7-409C-8BC2-3E2BAD377A4E}" dt="2024-03-27T11:52:59.897" v="345" actId="20577"/>
          <ac:spMkLst>
            <pc:docMk/>
            <pc:sldMk cId="2477192531" sldId="293"/>
            <ac:spMk id="227" creationId="{00000000-0000-0000-0000-000000000000}"/>
          </ac:spMkLst>
        </pc:spChg>
        <pc:spChg chg="mod">
          <ac:chgData name="Satish Mahaseth" userId="b8c19d5b1d6e9b7d" providerId="LiveId" clId="{7243F564-86D7-409C-8BC2-3E2BAD377A4E}" dt="2024-03-27T15:44:08.744" v="1855" actId="20577"/>
          <ac:spMkLst>
            <pc:docMk/>
            <pc:sldMk cId="2477192531" sldId="293"/>
            <ac:spMk id="228" creationId="{00000000-0000-0000-0000-000000000000}"/>
          </ac:spMkLst>
        </pc:spChg>
        <pc:picChg chg="add mod">
          <ac:chgData name="Satish Mahaseth" userId="b8c19d5b1d6e9b7d" providerId="LiveId" clId="{7243F564-86D7-409C-8BC2-3E2BAD377A4E}" dt="2024-03-27T15:52:02.433" v="1861" actId="14100"/>
          <ac:picMkLst>
            <pc:docMk/>
            <pc:sldMk cId="2477192531" sldId="293"/>
            <ac:picMk id="2" creationId="{0E4CEE0B-45AD-B552-E70A-DF6A4C3FA217}"/>
          </ac:picMkLst>
        </pc:picChg>
        <pc:picChg chg="del mod modCrop">
          <ac:chgData name="Satish Mahaseth" userId="b8c19d5b1d6e9b7d" providerId="LiveId" clId="{7243F564-86D7-409C-8BC2-3E2BAD377A4E}" dt="2024-03-27T15:51:50.595" v="1857" actId="478"/>
          <ac:picMkLst>
            <pc:docMk/>
            <pc:sldMk cId="2477192531" sldId="293"/>
            <ac:picMk id="5" creationId="{457FC2BA-1DE8-4CF1-9C2F-93B62522B62D}"/>
          </ac:picMkLst>
        </pc:picChg>
        <pc:picChg chg="mod">
          <ac:chgData name="Satish Mahaseth" userId="b8c19d5b1d6e9b7d" providerId="LiveId" clId="{7243F564-86D7-409C-8BC2-3E2BAD377A4E}" dt="2024-03-27T15:40:12.384" v="1838" actId="14100"/>
          <ac:picMkLst>
            <pc:docMk/>
            <pc:sldMk cId="2477192531" sldId="293"/>
            <ac:picMk id="8" creationId="{9FAE3977-97CC-4576-977C-57CA4F5F5728}"/>
          </ac:picMkLst>
        </pc:picChg>
      </pc:sldChg>
      <pc:sldChg chg="modSp mod">
        <pc:chgData name="Satish Mahaseth" userId="b8c19d5b1d6e9b7d" providerId="LiveId" clId="{7243F564-86D7-409C-8BC2-3E2BAD377A4E}" dt="2024-03-27T12:09:15.849" v="482" actId="20577"/>
        <pc:sldMkLst>
          <pc:docMk/>
          <pc:sldMk cId="3020788993" sldId="295"/>
        </pc:sldMkLst>
        <pc:spChg chg="mod">
          <ac:chgData name="Satish Mahaseth" userId="b8c19d5b1d6e9b7d" providerId="LiveId" clId="{7243F564-86D7-409C-8BC2-3E2BAD377A4E}" dt="2024-03-27T11:51:37.291" v="312" actId="1076"/>
          <ac:spMkLst>
            <pc:docMk/>
            <pc:sldMk cId="3020788993" sldId="295"/>
            <ac:spMk id="5" creationId="{37EF03A6-D40D-43F2-BAF3-9E3C69978E29}"/>
          </ac:spMkLst>
        </pc:spChg>
        <pc:spChg chg="mod">
          <ac:chgData name="Satish Mahaseth" userId="b8c19d5b1d6e9b7d" providerId="LiveId" clId="{7243F564-86D7-409C-8BC2-3E2BAD377A4E}" dt="2024-03-27T12:09:15.849" v="482" actId="20577"/>
          <ac:spMkLst>
            <pc:docMk/>
            <pc:sldMk cId="3020788993" sldId="295"/>
            <ac:spMk id="156" creationId="{00000000-0000-0000-0000-000000000000}"/>
          </ac:spMkLst>
        </pc:spChg>
        <pc:picChg chg="mod">
          <ac:chgData name="Satish Mahaseth" userId="b8c19d5b1d6e9b7d" providerId="LiveId" clId="{7243F564-86D7-409C-8BC2-3E2BAD377A4E}" dt="2024-03-27T11:51:19.046" v="309" actId="1076"/>
          <ac:picMkLst>
            <pc:docMk/>
            <pc:sldMk cId="3020788993" sldId="295"/>
            <ac:picMk id="3" creationId="{DB6E7DC7-AB21-45F0-90ED-48FD889AD82D}"/>
          </ac:picMkLst>
        </pc:picChg>
      </pc:sldChg>
      <pc:sldChg chg="modSp mod">
        <pc:chgData name="Satish Mahaseth" userId="b8c19d5b1d6e9b7d" providerId="LiveId" clId="{7243F564-86D7-409C-8BC2-3E2BAD377A4E}" dt="2024-03-27T14:32:38.006" v="1342" actId="20577"/>
        <pc:sldMkLst>
          <pc:docMk/>
          <pc:sldMk cId="1293773661" sldId="296"/>
        </pc:sldMkLst>
        <pc:spChg chg="mod">
          <ac:chgData name="Satish Mahaseth" userId="b8c19d5b1d6e9b7d" providerId="LiveId" clId="{7243F564-86D7-409C-8BC2-3E2BAD377A4E}" dt="2024-03-27T14:32:38.006" v="1342" actId="20577"/>
          <ac:spMkLst>
            <pc:docMk/>
            <pc:sldMk cId="1293773661" sldId="296"/>
            <ac:spMk id="116" creationId="{00000000-0000-0000-0000-000000000000}"/>
          </ac:spMkLst>
        </pc:spChg>
      </pc:sldChg>
      <pc:sldChg chg="modSp mod modTransition">
        <pc:chgData name="Satish Mahaseth" userId="b8c19d5b1d6e9b7d" providerId="LiveId" clId="{7243F564-86D7-409C-8BC2-3E2BAD377A4E}" dt="2024-03-27T12:19:18.493" v="501"/>
        <pc:sldMkLst>
          <pc:docMk/>
          <pc:sldMk cId="3410617847" sldId="297"/>
        </pc:sldMkLst>
        <pc:spChg chg="mod">
          <ac:chgData name="Satish Mahaseth" userId="b8c19d5b1d6e9b7d" providerId="LiveId" clId="{7243F564-86D7-409C-8BC2-3E2BAD377A4E}" dt="2024-03-27T11:53:35.902" v="368"/>
          <ac:spMkLst>
            <pc:docMk/>
            <pc:sldMk cId="3410617847" sldId="297"/>
            <ac:spMk id="227" creationId="{00000000-0000-0000-0000-000000000000}"/>
          </ac:spMkLst>
        </pc:spChg>
      </pc:sldChg>
      <pc:sldChg chg="modSp del mod">
        <pc:chgData name="Satish Mahaseth" userId="b8c19d5b1d6e9b7d" providerId="LiveId" clId="{7243F564-86D7-409C-8BC2-3E2BAD377A4E}" dt="2024-03-27T14:54:46.603" v="1347" actId="47"/>
        <pc:sldMkLst>
          <pc:docMk/>
          <pc:sldMk cId="983073241" sldId="298"/>
        </pc:sldMkLst>
        <pc:spChg chg="mod">
          <ac:chgData name="Satish Mahaseth" userId="b8c19d5b1d6e9b7d" providerId="LiveId" clId="{7243F564-86D7-409C-8BC2-3E2BAD377A4E}" dt="2024-03-27T11:52:48.879" v="334" actId="20577"/>
          <ac:spMkLst>
            <pc:docMk/>
            <pc:sldMk cId="983073241" sldId="298"/>
            <ac:spMk id="227" creationId="{00000000-0000-0000-0000-000000000000}"/>
          </ac:spMkLst>
        </pc:spChg>
        <pc:picChg chg="mod">
          <ac:chgData name="Satish Mahaseth" userId="b8c19d5b1d6e9b7d" providerId="LiveId" clId="{7243F564-86D7-409C-8BC2-3E2BAD377A4E}" dt="2024-03-27T12:08:50.107" v="479" actId="14826"/>
          <ac:picMkLst>
            <pc:docMk/>
            <pc:sldMk cId="983073241" sldId="298"/>
            <ac:picMk id="4" creationId="{E26D91EE-9CB7-4B05-934B-7E8001CDDC60}"/>
          </ac:picMkLst>
        </pc:picChg>
        <pc:cxnChg chg="mod">
          <ac:chgData name="Satish Mahaseth" userId="b8c19d5b1d6e9b7d" providerId="LiveId" clId="{7243F564-86D7-409C-8BC2-3E2BAD377A4E}" dt="2024-03-27T12:08:49.203" v="477" actId="1076"/>
          <ac:cxnSpMkLst>
            <pc:docMk/>
            <pc:sldMk cId="983073241" sldId="298"/>
            <ac:cxnSpMk id="7" creationId="{5A7261D0-A032-489E-832C-44174DAECCFA}"/>
          </ac:cxnSpMkLst>
        </pc:cxnChg>
      </pc:sldChg>
      <pc:sldChg chg="del">
        <pc:chgData name="Satish Mahaseth" userId="b8c19d5b1d6e9b7d" providerId="LiveId" clId="{7243F564-86D7-409C-8BC2-3E2BAD377A4E}" dt="2024-03-27T11:53:52.521" v="371" actId="47"/>
        <pc:sldMkLst>
          <pc:docMk/>
          <pc:sldMk cId="3085356886" sldId="299"/>
        </pc:sldMkLst>
      </pc:sldChg>
      <pc:sldChg chg="modSp mod modTransition">
        <pc:chgData name="Satish Mahaseth" userId="b8c19d5b1d6e9b7d" providerId="LiveId" clId="{7243F564-86D7-409C-8BC2-3E2BAD377A4E}" dt="2024-03-27T15:04:57.694" v="1359" actId="14100"/>
        <pc:sldMkLst>
          <pc:docMk/>
          <pc:sldMk cId="1048017281" sldId="302"/>
        </pc:sldMkLst>
        <pc:spChg chg="mod">
          <ac:chgData name="Satish Mahaseth" userId="b8c19d5b1d6e9b7d" providerId="LiveId" clId="{7243F564-86D7-409C-8BC2-3E2BAD377A4E}" dt="2024-03-27T15:04:49.984" v="1358" actId="14100"/>
          <ac:spMkLst>
            <pc:docMk/>
            <pc:sldMk cId="1048017281" sldId="302"/>
            <ac:spMk id="5" creationId="{CB010800-5BD5-FB2A-E411-6D1325EDE917}"/>
          </ac:spMkLst>
        </pc:spChg>
        <pc:spChg chg="mod">
          <ac:chgData name="Satish Mahaseth" userId="b8c19d5b1d6e9b7d" providerId="LiveId" clId="{7243F564-86D7-409C-8BC2-3E2BAD377A4E}" dt="2024-03-27T15:04:42.506" v="1357" actId="14100"/>
          <ac:spMkLst>
            <pc:docMk/>
            <pc:sldMk cId="1048017281" sldId="302"/>
            <ac:spMk id="6" creationId="{ED3CC947-5937-727D-716F-16AA1BFE7F1D}"/>
          </ac:spMkLst>
        </pc:spChg>
        <pc:spChg chg="mod">
          <ac:chgData name="Satish Mahaseth" userId="b8c19d5b1d6e9b7d" providerId="LiveId" clId="{7243F564-86D7-409C-8BC2-3E2BAD377A4E}" dt="2024-03-27T15:04:57.694" v="1359" actId="14100"/>
          <ac:spMkLst>
            <pc:docMk/>
            <pc:sldMk cId="1048017281" sldId="302"/>
            <ac:spMk id="7" creationId="{B43A8E63-1873-C615-300D-E1A8922CD185}"/>
          </ac:spMkLst>
        </pc:spChg>
        <pc:spChg chg="mod">
          <ac:chgData name="Satish Mahaseth" userId="b8c19d5b1d6e9b7d" providerId="LiveId" clId="{7243F564-86D7-409C-8BC2-3E2BAD377A4E}" dt="2024-03-27T11:53:24.391" v="367" actId="20577"/>
          <ac:spMkLst>
            <pc:docMk/>
            <pc:sldMk cId="1048017281" sldId="302"/>
            <ac:spMk id="227" creationId="{00000000-0000-0000-0000-000000000000}"/>
          </ac:spMkLst>
        </pc:spChg>
        <pc:spChg chg="mod">
          <ac:chgData name="Satish Mahaseth" userId="b8c19d5b1d6e9b7d" providerId="LiveId" clId="{7243F564-86D7-409C-8BC2-3E2BAD377A4E}" dt="2024-03-27T12:19:56.446" v="506" actId="1076"/>
          <ac:spMkLst>
            <pc:docMk/>
            <pc:sldMk cId="1048017281" sldId="302"/>
            <ac:spMk id="228" creationId="{00000000-0000-0000-0000-000000000000}"/>
          </ac:spMkLst>
        </pc:spChg>
        <pc:picChg chg="mod modCrop">
          <ac:chgData name="Satish Mahaseth" userId="b8c19d5b1d6e9b7d" providerId="LiveId" clId="{7243F564-86D7-409C-8BC2-3E2BAD377A4E}" dt="2024-03-27T15:04:31.800" v="1354" actId="1076"/>
          <ac:picMkLst>
            <pc:docMk/>
            <pc:sldMk cId="1048017281" sldId="302"/>
            <ac:picMk id="3" creationId="{624F526E-7B54-42A8-B535-6BCB39E1939E}"/>
          </ac:picMkLst>
        </pc:picChg>
      </pc:sldChg>
      <pc:sldChg chg="add modTransition modAnim">
        <pc:chgData name="Satish Mahaseth" userId="b8c19d5b1d6e9b7d" providerId="LiveId" clId="{7243F564-86D7-409C-8BC2-3E2BAD377A4E}" dt="2024-03-27T12:17:41.570" v="497"/>
        <pc:sldMkLst>
          <pc:docMk/>
          <pc:sldMk cId="944627971" sldId="303"/>
        </pc:sldMkLst>
      </pc:sldChg>
      <pc:sldChg chg="addSp delSp modSp add del mod">
        <pc:chgData name="Satish Mahaseth" userId="b8c19d5b1d6e9b7d" providerId="LiveId" clId="{7243F564-86D7-409C-8BC2-3E2BAD377A4E}" dt="2024-03-27T11:38:58.918" v="172" actId="47"/>
        <pc:sldMkLst>
          <pc:docMk/>
          <pc:sldMk cId="3253571043" sldId="303"/>
        </pc:sldMkLst>
        <pc:spChg chg="add del">
          <ac:chgData name="Satish Mahaseth" userId="b8c19d5b1d6e9b7d" providerId="LiveId" clId="{7243F564-86D7-409C-8BC2-3E2BAD377A4E}" dt="2024-03-27T11:38:56.823" v="171" actId="22"/>
          <ac:spMkLst>
            <pc:docMk/>
            <pc:sldMk cId="3253571043" sldId="303"/>
            <ac:spMk id="3" creationId="{E55A8D1B-72C9-1824-FC24-38A371E3A26D}"/>
          </ac:spMkLst>
        </pc:spChg>
        <pc:spChg chg="del">
          <ac:chgData name="Satish Mahaseth" userId="b8c19d5b1d6e9b7d" providerId="LiveId" clId="{7243F564-86D7-409C-8BC2-3E2BAD377A4E}" dt="2024-03-27T11:38:52.960" v="169" actId="478"/>
          <ac:spMkLst>
            <pc:docMk/>
            <pc:sldMk cId="3253571043" sldId="303"/>
            <ac:spMk id="4" creationId="{6F9DA39C-CF17-22BA-2EB1-D2A1E2125158}"/>
          </ac:spMkLst>
        </pc:spChg>
        <pc:spChg chg="del">
          <ac:chgData name="Satish Mahaseth" userId="b8c19d5b1d6e9b7d" providerId="LiveId" clId="{7243F564-86D7-409C-8BC2-3E2BAD377A4E}" dt="2024-03-27T11:38:52.960" v="169" actId="478"/>
          <ac:spMkLst>
            <pc:docMk/>
            <pc:sldMk cId="3253571043" sldId="303"/>
            <ac:spMk id="5" creationId="{9DF9A139-4AF9-7E9A-14BC-585151622909}"/>
          </ac:spMkLst>
        </pc:spChg>
        <pc:spChg chg="del">
          <ac:chgData name="Satish Mahaseth" userId="b8c19d5b1d6e9b7d" providerId="LiveId" clId="{7243F564-86D7-409C-8BC2-3E2BAD377A4E}" dt="2024-03-27T11:38:52.960" v="169" actId="478"/>
          <ac:spMkLst>
            <pc:docMk/>
            <pc:sldMk cId="3253571043" sldId="303"/>
            <ac:spMk id="6" creationId="{67A458F3-7704-B1D8-528C-24B4761238DD}"/>
          </ac:spMkLst>
        </pc:spChg>
        <pc:spChg chg="del">
          <ac:chgData name="Satish Mahaseth" userId="b8c19d5b1d6e9b7d" providerId="LiveId" clId="{7243F564-86D7-409C-8BC2-3E2BAD377A4E}" dt="2024-03-27T11:38:52.960" v="169" actId="478"/>
          <ac:spMkLst>
            <pc:docMk/>
            <pc:sldMk cId="3253571043" sldId="303"/>
            <ac:spMk id="7" creationId="{4482B330-12D9-DFC4-E77C-71ABB69A2775}"/>
          </ac:spMkLst>
        </pc:spChg>
        <pc:spChg chg="del">
          <ac:chgData name="Satish Mahaseth" userId="b8c19d5b1d6e9b7d" providerId="LiveId" clId="{7243F564-86D7-409C-8BC2-3E2BAD377A4E}" dt="2024-03-27T11:38:52.960" v="169" actId="478"/>
          <ac:spMkLst>
            <pc:docMk/>
            <pc:sldMk cId="3253571043" sldId="303"/>
            <ac:spMk id="8" creationId="{57308D5C-5765-97DF-7AD5-4DF5D37888B3}"/>
          </ac:spMkLst>
        </pc:spChg>
        <pc:spChg chg="del">
          <ac:chgData name="Satish Mahaseth" userId="b8c19d5b1d6e9b7d" providerId="LiveId" clId="{7243F564-86D7-409C-8BC2-3E2BAD377A4E}" dt="2024-03-27T11:38:52.960" v="169" actId="478"/>
          <ac:spMkLst>
            <pc:docMk/>
            <pc:sldMk cId="3253571043" sldId="303"/>
            <ac:spMk id="9" creationId="{AE64E259-FB48-4F2A-1102-C5F0C11EF475}"/>
          </ac:spMkLst>
        </pc:spChg>
        <pc:spChg chg="del">
          <ac:chgData name="Satish Mahaseth" userId="b8c19d5b1d6e9b7d" providerId="LiveId" clId="{7243F564-86D7-409C-8BC2-3E2BAD377A4E}" dt="2024-03-27T11:38:52.960" v="169" actId="478"/>
          <ac:spMkLst>
            <pc:docMk/>
            <pc:sldMk cId="3253571043" sldId="303"/>
            <ac:spMk id="10" creationId="{BAAE1B85-5F0F-0D00-EDB7-2CDC0723261B}"/>
          </ac:spMkLst>
        </pc:spChg>
        <pc:spChg chg="del">
          <ac:chgData name="Satish Mahaseth" userId="b8c19d5b1d6e9b7d" providerId="LiveId" clId="{7243F564-86D7-409C-8BC2-3E2BAD377A4E}" dt="2024-03-27T11:38:52.960" v="169" actId="478"/>
          <ac:spMkLst>
            <pc:docMk/>
            <pc:sldMk cId="3253571043" sldId="303"/>
            <ac:spMk id="13" creationId="{240CD1EA-B2E4-CB5F-38B2-3600A4F61BBC}"/>
          </ac:spMkLst>
        </pc:spChg>
        <pc:spChg chg="del">
          <ac:chgData name="Satish Mahaseth" userId="b8c19d5b1d6e9b7d" providerId="LiveId" clId="{7243F564-86D7-409C-8BC2-3E2BAD377A4E}" dt="2024-03-27T11:38:52.960" v="169" actId="478"/>
          <ac:spMkLst>
            <pc:docMk/>
            <pc:sldMk cId="3253571043" sldId="303"/>
            <ac:spMk id="38" creationId="{06CCBABA-FEEC-1EE1-AD9C-7DED6B310EAE}"/>
          </ac:spMkLst>
        </pc:spChg>
        <pc:spChg chg="del">
          <ac:chgData name="Satish Mahaseth" userId="b8c19d5b1d6e9b7d" providerId="LiveId" clId="{7243F564-86D7-409C-8BC2-3E2BAD377A4E}" dt="2024-03-27T11:38:52.960" v="169" actId="478"/>
          <ac:spMkLst>
            <pc:docMk/>
            <pc:sldMk cId="3253571043" sldId="303"/>
            <ac:spMk id="43" creationId="{1D621924-5C95-4823-B3D1-F9B5CD192CCA}"/>
          </ac:spMkLst>
        </pc:spChg>
        <pc:cxnChg chg="del">
          <ac:chgData name="Satish Mahaseth" userId="b8c19d5b1d6e9b7d" providerId="LiveId" clId="{7243F564-86D7-409C-8BC2-3E2BAD377A4E}" dt="2024-03-27T11:38:52.960" v="169" actId="478"/>
          <ac:cxnSpMkLst>
            <pc:docMk/>
            <pc:sldMk cId="3253571043" sldId="303"/>
            <ac:cxnSpMk id="12" creationId="{54051275-6343-F656-58D1-A0979BAF1E04}"/>
          </ac:cxnSpMkLst>
        </pc:cxnChg>
        <pc:cxnChg chg="del mod">
          <ac:chgData name="Satish Mahaseth" userId="b8c19d5b1d6e9b7d" providerId="LiveId" clId="{7243F564-86D7-409C-8BC2-3E2BAD377A4E}" dt="2024-03-27T11:38:52.960" v="169" actId="478"/>
          <ac:cxnSpMkLst>
            <pc:docMk/>
            <pc:sldMk cId="3253571043" sldId="303"/>
            <ac:cxnSpMk id="16" creationId="{EDDE26F2-1D5B-857D-0FE0-5D1BEE869E71}"/>
          </ac:cxnSpMkLst>
        </pc:cxnChg>
        <pc:cxnChg chg="del">
          <ac:chgData name="Satish Mahaseth" userId="b8c19d5b1d6e9b7d" providerId="LiveId" clId="{7243F564-86D7-409C-8BC2-3E2BAD377A4E}" dt="2024-03-27T11:38:52.960" v="169" actId="478"/>
          <ac:cxnSpMkLst>
            <pc:docMk/>
            <pc:sldMk cId="3253571043" sldId="303"/>
            <ac:cxnSpMk id="17" creationId="{CE082B43-7EB0-5A19-DB56-C7EC05DD39E9}"/>
          </ac:cxnSpMkLst>
        </pc:cxnChg>
        <pc:cxnChg chg="del mod">
          <ac:chgData name="Satish Mahaseth" userId="b8c19d5b1d6e9b7d" providerId="LiveId" clId="{7243F564-86D7-409C-8BC2-3E2BAD377A4E}" dt="2024-03-27T11:38:52.960" v="169" actId="478"/>
          <ac:cxnSpMkLst>
            <pc:docMk/>
            <pc:sldMk cId="3253571043" sldId="303"/>
            <ac:cxnSpMk id="18" creationId="{315D176C-DAC7-82CF-9ABA-F46918E0431E}"/>
          </ac:cxnSpMkLst>
        </pc:cxnChg>
        <pc:cxnChg chg="del mod">
          <ac:chgData name="Satish Mahaseth" userId="b8c19d5b1d6e9b7d" providerId="LiveId" clId="{7243F564-86D7-409C-8BC2-3E2BAD377A4E}" dt="2024-03-27T11:38:52.960" v="169" actId="478"/>
          <ac:cxnSpMkLst>
            <pc:docMk/>
            <pc:sldMk cId="3253571043" sldId="303"/>
            <ac:cxnSpMk id="20" creationId="{2E4D63A3-62E3-1479-CFA6-7D967B4618D0}"/>
          </ac:cxnSpMkLst>
        </pc:cxnChg>
        <pc:cxnChg chg="del mod">
          <ac:chgData name="Satish Mahaseth" userId="b8c19d5b1d6e9b7d" providerId="LiveId" clId="{7243F564-86D7-409C-8BC2-3E2BAD377A4E}" dt="2024-03-27T11:38:52.960" v="169" actId="478"/>
          <ac:cxnSpMkLst>
            <pc:docMk/>
            <pc:sldMk cId="3253571043" sldId="303"/>
            <ac:cxnSpMk id="21" creationId="{F02403EF-3B8E-649A-12FA-2F6AD8FC5611}"/>
          </ac:cxnSpMkLst>
        </pc:cxnChg>
        <pc:cxnChg chg="del">
          <ac:chgData name="Satish Mahaseth" userId="b8c19d5b1d6e9b7d" providerId="LiveId" clId="{7243F564-86D7-409C-8BC2-3E2BAD377A4E}" dt="2024-03-27T11:38:52.960" v="169" actId="478"/>
          <ac:cxnSpMkLst>
            <pc:docMk/>
            <pc:sldMk cId="3253571043" sldId="303"/>
            <ac:cxnSpMk id="23" creationId="{E27818B9-0F89-B976-EBE9-5A2352444B03}"/>
          </ac:cxnSpMkLst>
        </pc:cxnChg>
        <pc:cxnChg chg="del mod">
          <ac:chgData name="Satish Mahaseth" userId="b8c19d5b1d6e9b7d" providerId="LiveId" clId="{7243F564-86D7-409C-8BC2-3E2BAD377A4E}" dt="2024-03-27T11:38:52.960" v="169" actId="478"/>
          <ac:cxnSpMkLst>
            <pc:docMk/>
            <pc:sldMk cId="3253571043" sldId="303"/>
            <ac:cxnSpMk id="24" creationId="{06E0E565-2219-6460-C9A9-E3C67F9A62A8}"/>
          </ac:cxnSpMkLst>
        </pc:cxnChg>
        <pc:cxnChg chg="del">
          <ac:chgData name="Satish Mahaseth" userId="b8c19d5b1d6e9b7d" providerId="LiveId" clId="{7243F564-86D7-409C-8BC2-3E2BAD377A4E}" dt="2024-03-27T11:38:52.960" v="169" actId="478"/>
          <ac:cxnSpMkLst>
            <pc:docMk/>
            <pc:sldMk cId="3253571043" sldId="303"/>
            <ac:cxnSpMk id="27" creationId="{CC516393-E411-3234-A56E-5A9B96F333ED}"/>
          </ac:cxnSpMkLst>
        </pc:cxnChg>
        <pc:cxnChg chg="del">
          <ac:chgData name="Satish Mahaseth" userId="b8c19d5b1d6e9b7d" providerId="LiveId" clId="{7243F564-86D7-409C-8BC2-3E2BAD377A4E}" dt="2024-03-27T11:38:52.960" v="169" actId="478"/>
          <ac:cxnSpMkLst>
            <pc:docMk/>
            <pc:sldMk cId="3253571043" sldId="303"/>
            <ac:cxnSpMk id="34" creationId="{EF7B90C2-7E1C-548C-CF80-BAEF30442A31}"/>
          </ac:cxnSpMkLst>
        </pc:cxnChg>
        <pc:cxnChg chg="del">
          <ac:chgData name="Satish Mahaseth" userId="b8c19d5b1d6e9b7d" providerId="LiveId" clId="{7243F564-86D7-409C-8BC2-3E2BAD377A4E}" dt="2024-03-27T11:38:52.960" v="169" actId="478"/>
          <ac:cxnSpMkLst>
            <pc:docMk/>
            <pc:sldMk cId="3253571043" sldId="303"/>
            <ac:cxnSpMk id="35" creationId="{0E3874ED-7C5D-94FA-8B2F-6F29A6AEC23C}"/>
          </ac:cxnSpMkLst>
        </pc:cxnChg>
        <pc:cxnChg chg="del">
          <ac:chgData name="Satish Mahaseth" userId="b8c19d5b1d6e9b7d" providerId="LiveId" clId="{7243F564-86D7-409C-8BC2-3E2BAD377A4E}" dt="2024-03-27T11:38:52.960" v="169" actId="478"/>
          <ac:cxnSpMkLst>
            <pc:docMk/>
            <pc:sldMk cId="3253571043" sldId="303"/>
            <ac:cxnSpMk id="39" creationId="{999DF463-4F56-B009-C4ED-1EE436037169}"/>
          </ac:cxnSpMkLst>
        </pc:cxnChg>
      </pc:sldChg>
      <pc:sldChg chg="addSp delSp modSp add mod">
        <pc:chgData name="Satish Mahaseth" userId="b8c19d5b1d6e9b7d" providerId="LiveId" clId="{7243F564-86D7-409C-8BC2-3E2BAD377A4E}" dt="2024-03-27T12:32:01.830" v="776" actId="20577"/>
        <pc:sldMkLst>
          <pc:docMk/>
          <pc:sldMk cId="2334526989" sldId="304"/>
        </pc:sldMkLst>
        <pc:spChg chg="add del mod">
          <ac:chgData name="Satish Mahaseth" userId="b8c19d5b1d6e9b7d" providerId="LiveId" clId="{7243F564-86D7-409C-8BC2-3E2BAD377A4E}" dt="2024-03-27T12:31:10.926" v="717" actId="478"/>
          <ac:spMkLst>
            <pc:docMk/>
            <pc:sldMk cId="2334526989" sldId="304"/>
            <ac:spMk id="5" creationId="{D44041E7-6945-50D1-E84A-9BABC053F859}"/>
          </ac:spMkLst>
        </pc:spChg>
        <pc:spChg chg="del">
          <ac:chgData name="Satish Mahaseth" userId="b8c19d5b1d6e9b7d" providerId="LiveId" clId="{7243F564-86D7-409C-8BC2-3E2BAD377A4E}" dt="2024-03-27T12:27:02.181" v="679" actId="478"/>
          <ac:spMkLst>
            <pc:docMk/>
            <pc:sldMk cId="2334526989" sldId="304"/>
            <ac:spMk id="7" creationId="{C6A11E00-C4DA-1CFA-23BF-4DDD84E13F86}"/>
          </ac:spMkLst>
        </pc:spChg>
        <pc:spChg chg="add mod">
          <ac:chgData name="Satish Mahaseth" userId="b8c19d5b1d6e9b7d" providerId="LiveId" clId="{7243F564-86D7-409C-8BC2-3E2BAD377A4E}" dt="2024-03-27T12:32:01.830" v="776" actId="20577"/>
          <ac:spMkLst>
            <pc:docMk/>
            <pc:sldMk cId="2334526989" sldId="304"/>
            <ac:spMk id="8" creationId="{1AC03D92-B146-BA82-558A-5788BED79BA5}"/>
          </ac:spMkLst>
        </pc:spChg>
        <pc:spChg chg="add mod">
          <ac:chgData name="Satish Mahaseth" userId="b8c19d5b1d6e9b7d" providerId="LiveId" clId="{7243F564-86D7-409C-8BC2-3E2BAD377A4E}" dt="2024-03-27T12:31:49.954" v="749" actId="20577"/>
          <ac:spMkLst>
            <pc:docMk/>
            <pc:sldMk cId="2334526989" sldId="304"/>
            <ac:spMk id="11" creationId="{9600A9BD-90A7-5A79-6364-DEB4BF4F1F83}"/>
          </ac:spMkLst>
        </pc:spChg>
        <pc:spChg chg="mod">
          <ac:chgData name="Satish Mahaseth" userId="b8c19d5b1d6e9b7d" providerId="LiveId" clId="{7243F564-86D7-409C-8BC2-3E2BAD377A4E}" dt="2024-03-27T12:29:09.297" v="695" actId="20577"/>
          <ac:spMkLst>
            <pc:docMk/>
            <pc:sldMk cId="2334526989" sldId="304"/>
            <ac:spMk id="228" creationId="{00000000-0000-0000-0000-000000000000}"/>
          </ac:spMkLst>
        </pc:spChg>
        <pc:picChg chg="del">
          <ac:chgData name="Satish Mahaseth" userId="b8c19d5b1d6e9b7d" providerId="LiveId" clId="{7243F564-86D7-409C-8BC2-3E2BAD377A4E}" dt="2024-03-27T12:26:59.893" v="677" actId="478"/>
          <ac:picMkLst>
            <pc:docMk/>
            <pc:sldMk cId="2334526989" sldId="304"/>
            <ac:picMk id="3" creationId="{539ED6A6-2CB7-C133-F888-50B6983D5364}"/>
          </ac:picMkLst>
        </pc:picChg>
        <pc:picChg chg="add mod modCrop">
          <ac:chgData name="Satish Mahaseth" userId="b8c19d5b1d6e9b7d" providerId="LiveId" clId="{7243F564-86D7-409C-8BC2-3E2BAD377A4E}" dt="2024-03-27T12:29:56.122" v="705" actId="14100"/>
          <ac:picMkLst>
            <pc:docMk/>
            <pc:sldMk cId="2334526989" sldId="304"/>
            <ac:picMk id="4" creationId="{19CFD37A-014B-1A88-0300-99A870B6B4E2}"/>
          </ac:picMkLst>
        </pc:picChg>
        <pc:cxnChg chg="add del mod">
          <ac:chgData name="Satish Mahaseth" userId="b8c19d5b1d6e9b7d" providerId="LiveId" clId="{7243F564-86D7-409C-8BC2-3E2BAD377A4E}" dt="2024-03-27T12:31:10.926" v="717" actId="478"/>
          <ac:cxnSpMkLst>
            <pc:docMk/>
            <pc:sldMk cId="2334526989" sldId="304"/>
            <ac:cxnSpMk id="6" creationId="{B5E0E9E6-15C7-149D-20F5-C4368E4E4319}"/>
          </ac:cxnSpMkLst>
        </pc:cxnChg>
        <pc:cxnChg chg="del mod">
          <ac:chgData name="Satish Mahaseth" userId="b8c19d5b1d6e9b7d" providerId="LiveId" clId="{7243F564-86D7-409C-8BC2-3E2BAD377A4E}" dt="2024-03-27T12:27:01.053" v="678" actId="478"/>
          <ac:cxnSpMkLst>
            <pc:docMk/>
            <pc:sldMk cId="2334526989" sldId="304"/>
            <ac:cxnSpMk id="9" creationId="{E3180441-E05C-BF76-577A-4F321D36EEF0}"/>
          </ac:cxnSpMkLst>
        </pc:cxnChg>
        <pc:cxnChg chg="add del mod">
          <ac:chgData name="Satish Mahaseth" userId="b8c19d5b1d6e9b7d" providerId="LiveId" clId="{7243F564-86D7-409C-8BC2-3E2BAD377A4E}" dt="2024-03-27T12:31:40.019" v="725" actId="14100"/>
          <ac:cxnSpMkLst>
            <pc:docMk/>
            <pc:sldMk cId="2334526989" sldId="304"/>
            <ac:cxnSpMk id="10" creationId="{40355EE4-5C3E-C226-FE53-29188A4C4A57}"/>
          </ac:cxnSpMkLst>
        </pc:cxnChg>
        <pc:cxnChg chg="add mod">
          <ac:chgData name="Satish Mahaseth" userId="b8c19d5b1d6e9b7d" providerId="LiveId" clId="{7243F564-86D7-409C-8BC2-3E2BAD377A4E}" dt="2024-03-27T12:31:25.687" v="720" actId="14100"/>
          <ac:cxnSpMkLst>
            <pc:docMk/>
            <pc:sldMk cId="2334526989" sldId="304"/>
            <ac:cxnSpMk id="12" creationId="{9C11AA95-1B9F-896C-3816-26BBB4AB267A}"/>
          </ac:cxnSpMkLst>
        </pc:cxnChg>
      </pc:sldChg>
      <pc:sldChg chg="addSp delSp modSp add mod ord">
        <pc:chgData name="Satish Mahaseth" userId="b8c19d5b1d6e9b7d" providerId="LiveId" clId="{7243F564-86D7-409C-8BC2-3E2BAD377A4E}" dt="2024-03-28T01:25:19.584" v="2117" actId="1076"/>
        <pc:sldMkLst>
          <pc:docMk/>
          <pc:sldMk cId="852405530" sldId="305"/>
        </pc:sldMkLst>
        <pc:spChg chg="del">
          <ac:chgData name="Satish Mahaseth" userId="b8c19d5b1d6e9b7d" providerId="LiveId" clId="{7243F564-86D7-409C-8BC2-3E2BAD377A4E}" dt="2024-03-27T12:25:41.412" v="642" actId="478"/>
          <ac:spMkLst>
            <pc:docMk/>
            <pc:sldMk cId="852405530" sldId="305"/>
            <ac:spMk id="7" creationId="{C6A11E00-C4DA-1CFA-23BF-4DDD84E13F86}"/>
          </ac:spMkLst>
        </pc:spChg>
        <pc:spChg chg="mod">
          <ac:chgData name="Satish Mahaseth" userId="b8c19d5b1d6e9b7d" providerId="LiveId" clId="{7243F564-86D7-409C-8BC2-3E2BAD377A4E}" dt="2024-03-28T01:25:19.584" v="2117" actId="1076"/>
          <ac:spMkLst>
            <pc:docMk/>
            <pc:sldMk cId="852405530" sldId="305"/>
            <ac:spMk id="228" creationId="{00000000-0000-0000-0000-000000000000}"/>
          </ac:spMkLst>
        </pc:spChg>
        <pc:picChg chg="del">
          <ac:chgData name="Satish Mahaseth" userId="b8c19d5b1d6e9b7d" providerId="LiveId" clId="{7243F564-86D7-409C-8BC2-3E2BAD377A4E}" dt="2024-03-27T12:25:17.736" v="639" actId="478"/>
          <ac:picMkLst>
            <pc:docMk/>
            <pc:sldMk cId="852405530" sldId="305"/>
            <ac:picMk id="3" creationId="{539ED6A6-2CB7-C133-F888-50B6983D5364}"/>
          </ac:picMkLst>
        </pc:picChg>
        <pc:picChg chg="add mod">
          <ac:chgData name="Satish Mahaseth" userId="b8c19d5b1d6e9b7d" providerId="LiveId" clId="{7243F564-86D7-409C-8BC2-3E2BAD377A4E}" dt="2024-03-27T12:26:23.332" v="660" actId="14100"/>
          <ac:picMkLst>
            <pc:docMk/>
            <pc:sldMk cId="852405530" sldId="305"/>
            <ac:picMk id="4" creationId="{EE1A4138-618D-8C77-616E-0FC5A1CC2A7A}"/>
          </ac:picMkLst>
        </pc:picChg>
        <pc:picChg chg="add mod">
          <ac:chgData name="Satish Mahaseth" userId="b8c19d5b1d6e9b7d" providerId="LiveId" clId="{7243F564-86D7-409C-8BC2-3E2BAD377A4E}" dt="2024-03-27T14:23:14.458" v="1168" actId="14100"/>
          <ac:picMkLst>
            <pc:docMk/>
            <pc:sldMk cId="852405530" sldId="305"/>
            <ac:picMk id="6" creationId="{47AEE114-89D2-D361-B559-40872311B6C4}"/>
          </ac:picMkLst>
        </pc:picChg>
        <pc:cxnChg chg="del mod">
          <ac:chgData name="Satish Mahaseth" userId="b8c19d5b1d6e9b7d" providerId="LiveId" clId="{7243F564-86D7-409C-8BC2-3E2BAD377A4E}" dt="2024-03-27T12:25:42.083" v="643" actId="478"/>
          <ac:cxnSpMkLst>
            <pc:docMk/>
            <pc:sldMk cId="852405530" sldId="305"/>
            <ac:cxnSpMk id="9" creationId="{E3180441-E05C-BF76-577A-4F321D36EEF0}"/>
          </ac:cxnSpMkLst>
        </pc:cxnChg>
      </pc:sldChg>
      <pc:sldChg chg="addSp delSp modSp add mod">
        <pc:chgData name="Satish Mahaseth" userId="b8c19d5b1d6e9b7d" providerId="LiveId" clId="{7243F564-86D7-409C-8BC2-3E2BAD377A4E}" dt="2024-03-28T01:25:25.486" v="2118" actId="1076"/>
        <pc:sldMkLst>
          <pc:docMk/>
          <pc:sldMk cId="2070415799" sldId="306"/>
        </pc:sldMkLst>
        <pc:spChg chg="add mod">
          <ac:chgData name="Satish Mahaseth" userId="b8c19d5b1d6e9b7d" providerId="LiveId" clId="{7243F564-86D7-409C-8BC2-3E2BAD377A4E}" dt="2024-03-27T12:35:49.080" v="865" actId="1076"/>
          <ac:spMkLst>
            <pc:docMk/>
            <pc:sldMk cId="2070415799" sldId="306"/>
            <ac:spMk id="5" creationId="{D989B3A7-ED71-10B0-981E-3CCC4C35DB4E}"/>
          </ac:spMkLst>
        </pc:spChg>
        <pc:spChg chg="add del mod">
          <ac:chgData name="Satish Mahaseth" userId="b8c19d5b1d6e9b7d" providerId="LiveId" clId="{7243F564-86D7-409C-8BC2-3E2BAD377A4E}" dt="2024-03-27T14:21:34.577" v="1146" actId="478"/>
          <ac:spMkLst>
            <pc:docMk/>
            <pc:sldMk cId="2070415799" sldId="306"/>
            <ac:spMk id="7" creationId="{EE28CE21-E907-F0C2-8550-9746F051980D}"/>
          </ac:spMkLst>
        </pc:spChg>
        <pc:spChg chg="del mod">
          <ac:chgData name="Satish Mahaseth" userId="b8c19d5b1d6e9b7d" providerId="LiveId" clId="{7243F564-86D7-409C-8BC2-3E2BAD377A4E}" dt="2024-03-27T12:35:32.238" v="861" actId="478"/>
          <ac:spMkLst>
            <pc:docMk/>
            <pc:sldMk cId="2070415799" sldId="306"/>
            <ac:spMk id="8" creationId="{1AC03D92-B146-BA82-558A-5788BED79BA5}"/>
          </ac:spMkLst>
        </pc:spChg>
        <pc:spChg chg="del mod">
          <ac:chgData name="Satish Mahaseth" userId="b8c19d5b1d6e9b7d" providerId="LiveId" clId="{7243F564-86D7-409C-8BC2-3E2BAD377A4E}" dt="2024-03-27T12:35:29.127" v="859" actId="478"/>
          <ac:spMkLst>
            <pc:docMk/>
            <pc:sldMk cId="2070415799" sldId="306"/>
            <ac:spMk id="11" creationId="{9600A9BD-90A7-5A79-6364-DEB4BF4F1F83}"/>
          </ac:spMkLst>
        </pc:spChg>
        <pc:spChg chg="add mod">
          <ac:chgData name="Satish Mahaseth" userId="b8c19d5b1d6e9b7d" providerId="LiveId" clId="{7243F564-86D7-409C-8BC2-3E2BAD377A4E}" dt="2024-03-27T14:22:45.177" v="1166" actId="20577"/>
          <ac:spMkLst>
            <pc:docMk/>
            <pc:sldMk cId="2070415799" sldId="306"/>
            <ac:spMk id="11" creationId="{CFD9BACA-CC0F-5FE0-DAC1-1044C20B0079}"/>
          </ac:spMkLst>
        </pc:spChg>
        <pc:spChg chg="add mod">
          <ac:chgData name="Satish Mahaseth" userId="b8c19d5b1d6e9b7d" providerId="LiveId" clId="{7243F564-86D7-409C-8BC2-3E2BAD377A4E}" dt="2024-03-27T15:36:37.200" v="1797" actId="20577"/>
          <ac:spMkLst>
            <pc:docMk/>
            <pc:sldMk cId="2070415799" sldId="306"/>
            <ac:spMk id="13" creationId="{FF3FB645-1D15-EA15-9EE4-2197C5C6ACD8}"/>
          </ac:spMkLst>
        </pc:spChg>
        <pc:spChg chg="add mod">
          <ac:chgData name="Satish Mahaseth" userId="b8c19d5b1d6e9b7d" providerId="LiveId" clId="{7243F564-86D7-409C-8BC2-3E2BAD377A4E}" dt="2024-03-27T14:22:03.874" v="1151"/>
          <ac:spMkLst>
            <pc:docMk/>
            <pc:sldMk cId="2070415799" sldId="306"/>
            <ac:spMk id="15" creationId="{00400B86-7496-9DD2-FB6E-E58EB69D083A}"/>
          </ac:spMkLst>
        </pc:spChg>
        <pc:spChg chg="add mod">
          <ac:chgData name="Satish Mahaseth" userId="b8c19d5b1d6e9b7d" providerId="LiveId" clId="{7243F564-86D7-409C-8BC2-3E2BAD377A4E}" dt="2024-03-27T14:18:49.254" v="1120" actId="1076"/>
          <ac:spMkLst>
            <pc:docMk/>
            <pc:sldMk cId="2070415799" sldId="306"/>
            <ac:spMk id="23" creationId="{E795DF61-7CC6-EF89-90F2-656E110A2657}"/>
          </ac:spMkLst>
        </pc:spChg>
        <pc:spChg chg="mod">
          <ac:chgData name="Satish Mahaseth" userId="b8c19d5b1d6e9b7d" providerId="LiveId" clId="{7243F564-86D7-409C-8BC2-3E2BAD377A4E}" dt="2024-03-28T01:25:25.486" v="2118" actId="1076"/>
          <ac:spMkLst>
            <pc:docMk/>
            <pc:sldMk cId="2070415799" sldId="306"/>
            <ac:spMk id="228" creationId="{00000000-0000-0000-0000-000000000000}"/>
          </ac:spMkLst>
        </pc:spChg>
        <pc:picChg chg="add mod">
          <ac:chgData name="Satish Mahaseth" userId="b8c19d5b1d6e9b7d" providerId="LiveId" clId="{7243F564-86D7-409C-8BC2-3E2BAD377A4E}" dt="2024-03-27T14:22:23.773" v="1158" actId="1076"/>
          <ac:picMkLst>
            <pc:docMk/>
            <pc:sldMk cId="2070415799" sldId="306"/>
            <ac:picMk id="2" creationId="{E63649CA-3936-AC6F-F1E5-F145F145E584}"/>
          </ac:picMkLst>
        </pc:picChg>
        <pc:picChg chg="add del mod">
          <ac:chgData name="Satish Mahaseth" userId="b8c19d5b1d6e9b7d" providerId="LiveId" clId="{7243F564-86D7-409C-8BC2-3E2BAD377A4E}" dt="2024-03-27T12:35:13.139" v="854" actId="478"/>
          <ac:picMkLst>
            <pc:docMk/>
            <pc:sldMk cId="2070415799" sldId="306"/>
            <ac:picMk id="3" creationId="{1C4F8A06-068A-B1B2-F00C-D186DFEC7B24}"/>
          </ac:picMkLst>
        </pc:picChg>
        <pc:picChg chg="del">
          <ac:chgData name="Satish Mahaseth" userId="b8c19d5b1d6e9b7d" providerId="LiveId" clId="{7243F564-86D7-409C-8BC2-3E2BAD377A4E}" dt="2024-03-27T12:32:58.910" v="780" actId="478"/>
          <ac:picMkLst>
            <pc:docMk/>
            <pc:sldMk cId="2070415799" sldId="306"/>
            <ac:picMk id="4" creationId="{19CFD37A-014B-1A88-0300-99A870B6B4E2}"/>
          </ac:picMkLst>
        </pc:picChg>
        <pc:picChg chg="add mod modCrop">
          <ac:chgData name="Satish Mahaseth" userId="b8c19d5b1d6e9b7d" providerId="LiveId" clId="{7243F564-86D7-409C-8BC2-3E2BAD377A4E}" dt="2024-03-27T14:20:42.262" v="1135" actId="14100"/>
          <ac:picMkLst>
            <pc:docMk/>
            <pc:sldMk cId="2070415799" sldId="306"/>
            <ac:picMk id="8" creationId="{02E77779-9EEC-97AE-814D-221DE16D1C4E}"/>
          </ac:picMkLst>
        </pc:picChg>
        <pc:picChg chg="add mod">
          <ac:chgData name="Satish Mahaseth" userId="b8c19d5b1d6e9b7d" providerId="LiveId" clId="{7243F564-86D7-409C-8BC2-3E2BAD377A4E}" dt="2024-03-27T14:19:05.555" v="1125" actId="1076"/>
          <ac:picMkLst>
            <pc:docMk/>
            <pc:sldMk cId="2070415799" sldId="306"/>
            <ac:picMk id="18" creationId="{682AE9C8-1F5B-1516-3511-0BEB27DCD0C0}"/>
          </ac:picMkLst>
        </pc:picChg>
        <pc:picChg chg="mod">
          <ac:chgData name="Satish Mahaseth" userId="b8c19d5b1d6e9b7d" providerId="LiveId" clId="{7243F564-86D7-409C-8BC2-3E2BAD377A4E}" dt="2024-03-27T12:34:47.136" v="845" actId="1076"/>
          <ac:picMkLst>
            <pc:docMk/>
            <pc:sldMk cId="2070415799" sldId="306"/>
            <ac:picMk id="226" creationId="{00000000-0000-0000-0000-000000000000}"/>
          </ac:picMkLst>
        </pc:picChg>
        <pc:cxnChg chg="add mod">
          <ac:chgData name="Satish Mahaseth" userId="b8c19d5b1d6e9b7d" providerId="LiveId" clId="{7243F564-86D7-409C-8BC2-3E2BAD377A4E}" dt="2024-03-27T12:35:49.080" v="865" actId="1076"/>
          <ac:cxnSpMkLst>
            <pc:docMk/>
            <pc:sldMk cId="2070415799" sldId="306"/>
            <ac:cxnSpMk id="6" creationId="{DCBDF607-85A9-70BE-A27C-1B4D07C76D49}"/>
          </ac:cxnSpMkLst>
        </pc:cxnChg>
        <pc:cxnChg chg="add del mod">
          <ac:chgData name="Satish Mahaseth" userId="b8c19d5b1d6e9b7d" providerId="LiveId" clId="{7243F564-86D7-409C-8BC2-3E2BAD377A4E}" dt="2024-03-27T14:21:35.566" v="1147" actId="478"/>
          <ac:cxnSpMkLst>
            <pc:docMk/>
            <pc:sldMk cId="2070415799" sldId="306"/>
            <ac:cxnSpMk id="9" creationId="{C2877BC1-1F2A-443E-7FA1-25066C3F6FC7}"/>
          </ac:cxnSpMkLst>
        </pc:cxnChg>
        <pc:cxnChg chg="del mod">
          <ac:chgData name="Satish Mahaseth" userId="b8c19d5b1d6e9b7d" providerId="LiveId" clId="{7243F564-86D7-409C-8BC2-3E2BAD377A4E}" dt="2024-03-27T12:35:33.312" v="862" actId="478"/>
          <ac:cxnSpMkLst>
            <pc:docMk/>
            <pc:sldMk cId="2070415799" sldId="306"/>
            <ac:cxnSpMk id="10" creationId="{40355EE4-5C3E-C226-FE53-29188A4C4A57}"/>
          </ac:cxnSpMkLst>
        </pc:cxnChg>
        <pc:cxnChg chg="add mod">
          <ac:chgData name="Satish Mahaseth" userId="b8c19d5b1d6e9b7d" providerId="LiveId" clId="{7243F564-86D7-409C-8BC2-3E2BAD377A4E}" dt="2024-03-27T14:22:28.564" v="1159" actId="14100"/>
          <ac:cxnSpMkLst>
            <pc:docMk/>
            <pc:sldMk cId="2070415799" sldId="306"/>
            <ac:cxnSpMk id="12" creationId="{69EB0959-D594-83E7-F74D-8D54CD6F1245}"/>
          </ac:cxnSpMkLst>
        </pc:cxnChg>
        <pc:cxnChg chg="del mod">
          <ac:chgData name="Satish Mahaseth" userId="b8c19d5b1d6e9b7d" providerId="LiveId" clId="{7243F564-86D7-409C-8BC2-3E2BAD377A4E}" dt="2024-03-27T12:35:30.702" v="860" actId="478"/>
          <ac:cxnSpMkLst>
            <pc:docMk/>
            <pc:sldMk cId="2070415799" sldId="306"/>
            <ac:cxnSpMk id="12" creationId="{9C11AA95-1B9F-896C-3816-26BBB4AB267A}"/>
          </ac:cxnSpMkLst>
        </pc:cxnChg>
        <pc:cxnChg chg="add mod">
          <ac:chgData name="Satish Mahaseth" userId="b8c19d5b1d6e9b7d" providerId="LiveId" clId="{7243F564-86D7-409C-8BC2-3E2BAD377A4E}" dt="2024-03-27T14:21:09.962" v="1139" actId="14100"/>
          <ac:cxnSpMkLst>
            <pc:docMk/>
            <pc:sldMk cId="2070415799" sldId="306"/>
            <ac:cxnSpMk id="14" creationId="{AF56CACF-AAE0-BDBE-13F9-5597C210AD84}"/>
          </ac:cxnSpMkLst>
        </pc:cxnChg>
        <pc:cxnChg chg="add mod">
          <ac:chgData name="Satish Mahaseth" userId="b8c19d5b1d6e9b7d" providerId="LiveId" clId="{7243F564-86D7-409C-8BC2-3E2BAD377A4E}" dt="2024-03-27T14:22:03.874" v="1151"/>
          <ac:cxnSpMkLst>
            <pc:docMk/>
            <pc:sldMk cId="2070415799" sldId="306"/>
            <ac:cxnSpMk id="16" creationId="{0D753026-F845-F21F-E522-D42EFFAE96C1}"/>
          </ac:cxnSpMkLst>
        </pc:cxnChg>
        <pc:cxnChg chg="add mod">
          <ac:chgData name="Satish Mahaseth" userId="b8c19d5b1d6e9b7d" providerId="LiveId" clId="{7243F564-86D7-409C-8BC2-3E2BAD377A4E}" dt="2024-03-27T14:22:19.091" v="1156" actId="14100"/>
          <ac:cxnSpMkLst>
            <pc:docMk/>
            <pc:sldMk cId="2070415799" sldId="306"/>
            <ac:cxnSpMk id="17" creationId="{AD42670B-EC82-0098-2C4F-94B1060E9776}"/>
          </ac:cxnSpMkLst>
        </pc:cxnChg>
        <pc:cxnChg chg="add mod">
          <ac:chgData name="Satish Mahaseth" userId="b8c19d5b1d6e9b7d" providerId="LiveId" clId="{7243F564-86D7-409C-8BC2-3E2BAD377A4E}" dt="2024-03-27T14:22:51.748" v="1167" actId="14100"/>
          <ac:cxnSpMkLst>
            <pc:docMk/>
            <pc:sldMk cId="2070415799" sldId="306"/>
            <ac:cxnSpMk id="24" creationId="{96E6E650-09D9-BCD5-C393-5A0B9F122A7D}"/>
          </ac:cxnSpMkLst>
        </pc:cxnChg>
      </pc:sldChg>
      <pc:sldChg chg="add del">
        <pc:chgData name="Satish Mahaseth" userId="b8c19d5b1d6e9b7d" providerId="LiveId" clId="{7243F564-86D7-409C-8BC2-3E2BAD377A4E}" dt="2024-03-27T14:17:47.845" v="1115" actId="47"/>
        <pc:sldMkLst>
          <pc:docMk/>
          <pc:sldMk cId="3923581313" sldId="307"/>
        </pc:sldMkLst>
      </pc:sldChg>
      <pc:sldChg chg="addSp delSp modSp add mod">
        <pc:chgData name="Satish Mahaseth" userId="b8c19d5b1d6e9b7d" providerId="LiveId" clId="{7243F564-86D7-409C-8BC2-3E2BAD377A4E}" dt="2024-03-28T01:25:35.263" v="2119" actId="1076"/>
        <pc:sldMkLst>
          <pc:docMk/>
          <pc:sldMk cId="1173112493" sldId="308"/>
        </pc:sldMkLst>
        <pc:spChg chg="add mod">
          <ac:chgData name="Satish Mahaseth" userId="b8c19d5b1d6e9b7d" providerId="LiveId" clId="{7243F564-86D7-409C-8BC2-3E2BAD377A4E}" dt="2024-03-27T12:54:45.272" v="1112" actId="20577"/>
          <ac:spMkLst>
            <pc:docMk/>
            <pc:sldMk cId="1173112493" sldId="308"/>
            <ac:spMk id="3" creationId="{CA39AE37-B3D6-9039-8F23-A6DC2002C1F8}"/>
          </ac:spMkLst>
        </pc:spChg>
        <pc:spChg chg="add mod">
          <ac:chgData name="Satish Mahaseth" userId="b8c19d5b1d6e9b7d" providerId="LiveId" clId="{7243F564-86D7-409C-8BC2-3E2BAD377A4E}" dt="2024-03-27T12:53:08.231" v="1057" actId="20577"/>
          <ac:spMkLst>
            <pc:docMk/>
            <pc:sldMk cId="1173112493" sldId="308"/>
            <ac:spMk id="6" creationId="{46D9CDF8-AB9D-F9AB-E313-59FEA951C5B3}"/>
          </ac:spMkLst>
        </pc:spChg>
        <pc:spChg chg="del mod">
          <ac:chgData name="Satish Mahaseth" userId="b8c19d5b1d6e9b7d" providerId="LiveId" clId="{7243F564-86D7-409C-8BC2-3E2BAD377A4E}" dt="2024-03-27T12:51:43.773" v="1021" actId="478"/>
          <ac:spMkLst>
            <pc:docMk/>
            <pc:sldMk cId="1173112493" sldId="308"/>
            <ac:spMk id="8" creationId="{1AC03D92-B146-BA82-558A-5788BED79BA5}"/>
          </ac:spMkLst>
        </pc:spChg>
        <pc:spChg chg="add del mod">
          <ac:chgData name="Satish Mahaseth" userId="b8c19d5b1d6e9b7d" providerId="LiveId" clId="{7243F564-86D7-409C-8BC2-3E2BAD377A4E}" dt="2024-03-27T12:51:43.019" v="1020" actId="478"/>
          <ac:spMkLst>
            <pc:docMk/>
            <pc:sldMk cId="1173112493" sldId="308"/>
            <ac:spMk id="11" creationId="{9600A9BD-90A7-5A79-6364-DEB4BF4F1F83}"/>
          </ac:spMkLst>
        </pc:spChg>
        <pc:spChg chg="mod">
          <ac:chgData name="Satish Mahaseth" userId="b8c19d5b1d6e9b7d" providerId="LiveId" clId="{7243F564-86D7-409C-8BC2-3E2BAD377A4E}" dt="2024-03-28T01:25:35.263" v="2119" actId="1076"/>
          <ac:spMkLst>
            <pc:docMk/>
            <pc:sldMk cId="1173112493" sldId="308"/>
            <ac:spMk id="228" creationId="{00000000-0000-0000-0000-000000000000}"/>
          </ac:spMkLst>
        </pc:spChg>
        <pc:picChg chg="add mod">
          <ac:chgData name="Satish Mahaseth" userId="b8c19d5b1d6e9b7d" providerId="LiveId" clId="{7243F564-86D7-409C-8BC2-3E2BAD377A4E}" dt="2024-03-27T12:54:02.251" v="1063" actId="1076"/>
          <ac:picMkLst>
            <pc:docMk/>
            <pc:sldMk cId="1173112493" sldId="308"/>
            <ac:picMk id="2" creationId="{EDEB23EE-CC77-8B88-3AF2-82824DA39ACE}"/>
          </ac:picMkLst>
        </pc:picChg>
        <pc:picChg chg="del">
          <ac:chgData name="Satish Mahaseth" userId="b8c19d5b1d6e9b7d" providerId="LiveId" clId="{7243F564-86D7-409C-8BC2-3E2BAD377A4E}" dt="2024-03-27T12:50:31.237" v="973" actId="478"/>
          <ac:picMkLst>
            <pc:docMk/>
            <pc:sldMk cId="1173112493" sldId="308"/>
            <ac:picMk id="4" creationId="{19CFD37A-014B-1A88-0300-99A870B6B4E2}"/>
          </ac:picMkLst>
        </pc:picChg>
        <pc:cxnChg chg="add mod">
          <ac:chgData name="Satish Mahaseth" userId="b8c19d5b1d6e9b7d" providerId="LiveId" clId="{7243F564-86D7-409C-8BC2-3E2BAD377A4E}" dt="2024-03-27T12:54:57.031" v="1114" actId="14100"/>
          <ac:cxnSpMkLst>
            <pc:docMk/>
            <pc:sldMk cId="1173112493" sldId="308"/>
            <ac:cxnSpMk id="5" creationId="{8C86C040-A041-9280-6252-EBFA28E78A31}"/>
          </ac:cxnSpMkLst>
        </pc:cxnChg>
        <pc:cxnChg chg="add mod">
          <ac:chgData name="Satish Mahaseth" userId="b8c19d5b1d6e9b7d" providerId="LiveId" clId="{7243F564-86D7-409C-8BC2-3E2BAD377A4E}" dt="2024-03-27T12:53:14.440" v="1058" actId="14100"/>
          <ac:cxnSpMkLst>
            <pc:docMk/>
            <pc:sldMk cId="1173112493" sldId="308"/>
            <ac:cxnSpMk id="7" creationId="{054BBF63-A8A8-2619-A403-4782AB105432}"/>
          </ac:cxnSpMkLst>
        </pc:cxnChg>
        <pc:cxnChg chg="add del mod">
          <ac:chgData name="Satish Mahaseth" userId="b8c19d5b1d6e9b7d" providerId="LiveId" clId="{7243F564-86D7-409C-8BC2-3E2BAD377A4E}" dt="2024-03-27T12:51:41.435" v="1018" actId="478"/>
          <ac:cxnSpMkLst>
            <pc:docMk/>
            <pc:sldMk cId="1173112493" sldId="308"/>
            <ac:cxnSpMk id="10" creationId="{40355EE4-5C3E-C226-FE53-29188A4C4A57}"/>
          </ac:cxnSpMkLst>
        </pc:cxnChg>
        <pc:cxnChg chg="add del mod">
          <ac:chgData name="Satish Mahaseth" userId="b8c19d5b1d6e9b7d" providerId="LiveId" clId="{7243F564-86D7-409C-8BC2-3E2BAD377A4E}" dt="2024-03-27T12:51:42.210" v="1019" actId="478"/>
          <ac:cxnSpMkLst>
            <pc:docMk/>
            <pc:sldMk cId="1173112493" sldId="308"/>
            <ac:cxnSpMk id="12" creationId="{9C11AA95-1B9F-896C-3816-26BBB4AB267A}"/>
          </ac:cxnSpMkLst>
        </pc:cxnChg>
      </pc:sldChg>
      <pc:sldChg chg="add del">
        <pc:chgData name="Satish Mahaseth" userId="b8c19d5b1d6e9b7d" providerId="LiveId" clId="{7243F564-86D7-409C-8BC2-3E2BAD377A4E}" dt="2024-03-27T12:49:48.830" v="971" actId="2890"/>
        <pc:sldMkLst>
          <pc:docMk/>
          <pc:sldMk cId="2900020219" sldId="308"/>
        </pc:sldMkLst>
      </pc:sldChg>
      <pc:sldChg chg="addSp delSp modSp add del mod">
        <pc:chgData name="Satish Mahaseth" userId="b8c19d5b1d6e9b7d" providerId="LiveId" clId="{7243F564-86D7-409C-8BC2-3E2BAD377A4E}" dt="2024-03-27T14:30:27.586" v="1337" actId="47"/>
        <pc:sldMkLst>
          <pc:docMk/>
          <pc:sldMk cId="1368975837" sldId="309"/>
        </pc:sldMkLst>
        <pc:spChg chg="del mod">
          <ac:chgData name="Satish Mahaseth" userId="b8c19d5b1d6e9b7d" providerId="LiveId" clId="{7243F564-86D7-409C-8BC2-3E2BAD377A4E}" dt="2024-03-27T14:25:16.566" v="1186" actId="478"/>
          <ac:spMkLst>
            <pc:docMk/>
            <pc:sldMk cId="1368975837" sldId="309"/>
            <ac:spMk id="239" creationId="{00000000-0000-0000-0000-000000000000}"/>
          </ac:spMkLst>
        </pc:spChg>
        <pc:spChg chg="del mod">
          <ac:chgData name="Satish Mahaseth" userId="b8c19d5b1d6e9b7d" providerId="LiveId" clId="{7243F564-86D7-409C-8BC2-3E2BAD377A4E}" dt="2024-03-27T14:25:04.850" v="1182" actId="478"/>
          <ac:spMkLst>
            <pc:docMk/>
            <pc:sldMk cId="1368975837" sldId="309"/>
            <ac:spMk id="240" creationId="{00000000-0000-0000-0000-000000000000}"/>
          </ac:spMkLst>
        </pc:spChg>
        <pc:spChg chg="del">
          <ac:chgData name="Satish Mahaseth" userId="b8c19d5b1d6e9b7d" providerId="LiveId" clId="{7243F564-86D7-409C-8BC2-3E2BAD377A4E}" dt="2024-03-27T14:25:38.114" v="1187" actId="478"/>
          <ac:spMkLst>
            <pc:docMk/>
            <pc:sldMk cId="1368975837" sldId="309"/>
            <ac:spMk id="241" creationId="{00000000-0000-0000-0000-000000000000}"/>
          </ac:spMkLst>
        </pc:spChg>
        <pc:spChg chg="del">
          <ac:chgData name="Satish Mahaseth" userId="b8c19d5b1d6e9b7d" providerId="LiveId" clId="{7243F564-86D7-409C-8BC2-3E2BAD377A4E}" dt="2024-03-27T14:25:38.114" v="1187" actId="478"/>
          <ac:spMkLst>
            <pc:docMk/>
            <pc:sldMk cId="1368975837" sldId="309"/>
            <ac:spMk id="242" creationId="{00000000-0000-0000-0000-000000000000}"/>
          </ac:spMkLst>
        </pc:spChg>
        <pc:spChg chg="del">
          <ac:chgData name="Satish Mahaseth" userId="b8c19d5b1d6e9b7d" providerId="LiveId" clId="{7243F564-86D7-409C-8BC2-3E2BAD377A4E}" dt="2024-03-27T14:25:38.114" v="1187" actId="478"/>
          <ac:spMkLst>
            <pc:docMk/>
            <pc:sldMk cId="1368975837" sldId="309"/>
            <ac:spMk id="244" creationId="{00000000-0000-0000-0000-000000000000}"/>
          </ac:spMkLst>
        </pc:spChg>
        <pc:spChg chg="del">
          <ac:chgData name="Satish Mahaseth" userId="b8c19d5b1d6e9b7d" providerId="LiveId" clId="{7243F564-86D7-409C-8BC2-3E2BAD377A4E}" dt="2024-03-27T14:25:38.114" v="1187" actId="478"/>
          <ac:spMkLst>
            <pc:docMk/>
            <pc:sldMk cId="1368975837" sldId="309"/>
            <ac:spMk id="245" creationId="{00000000-0000-0000-0000-000000000000}"/>
          </ac:spMkLst>
        </pc:spChg>
        <pc:picChg chg="add mod">
          <ac:chgData name="Satish Mahaseth" userId="b8c19d5b1d6e9b7d" providerId="LiveId" clId="{7243F564-86D7-409C-8BC2-3E2BAD377A4E}" dt="2024-03-27T14:27:32.872" v="1193" actId="14100"/>
          <ac:picMkLst>
            <pc:docMk/>
            <pc:sldMk cId="1368975837" sldId="309"/>
            <ac:picMk id="3" creationId="{B5A725C0-1A80-9659-D27D-26E9943DE134}"/>
          </ac:picMkLst>
        </pc:picChg>
        <pc:picChg chg="add del">
          <ac:chgData name="Satish Mahaseth" userId="b8c19d5b1d6e9b7d" providerId="LiveId" clId="{7243F564-86D7-409C-8BC2-3E2BAD377A4E}" dt="2024-03-27T14:25:38.114" v="1187" actId="478"/>
          <ac:picMkLst>
            <pc:docMk/>
            <pc:sldMk cId="1368975837" sldId="309"/>
            <ac:picMk id="238" creationId="{00000000-0000-0000-0000-000000000000}"/>
          </ac:picMkLst>
        </pc:picChg>
        <pc:picChg chg="del">
          <ac:chgData name="Satish Mahaseth" userId="b8c19d5b1d6e9b7d" providerId="LiveId" clId="{7243F564-86D7-409C-8BC2-3E2BAD377A4E}" dt="2024-03-27T14:25:38.114" v="1187" actId="478"/>
          <ac:picMkLst>
            <pc:docMk/>
            <pc:sldMk cId="1368975837" sldId="309"/>
            <ac:picMk id="243" creationId="{00000000-0000-0000-0000-000000000000}"/>
          </ac:picMkLst>
        </pc:picChg>
      </pc:sldChg>
      <pc:sldChg chg="addSp delSp modSp add mod">
        <pc:chgData name="Satish Mahaseth" userId="b8c19d5b1d6e9b7d" providerId="LiveId" clId="{7243F564-86D7-409C-8BC2-3E2BAD377A4E}" dt="2024-03-27T14:30:15.091" v="1336" actId="29295"/>
        <pc:sldMkLst>
          <pc:docMk/>
          <pc:sldMk cId="4146935082" sldId="310"/>
        </pc:sldMkLst>
        <pc:spChg chg="add mod">
          <ac:chgData name="Satish Mahaseth" userId="b8c19d5b1d6e9b7d" providerId="LiveId" clId="{7243F564-86D7-409C-8BC2-3E2BAD377A4E}" dt="2024-03-27T14:30:01.223" v="1309" actId="1076"/>
          <ac:spMkLst>
            <pc:docMk/>
            <pc:sldMk cId="4146935082" sldId="310"/>
            <ac:spMk id="3" creationId="{EFBDF4E7-41E8-E0BC-B2AC-D8FBA8A68539}"/>
          </ac:spMkLst>
        </pc:spChg>
        <pc:spChg chg="del mod">
          <ac:chgData name="Satish Mahaseth" userId="b8c19d5b1d6e9b7d" providerId="LiveId" clId="{7243F564-86D7-409C-8BC2-3E2BAD377A4E}" dt="2024-03-27T14:28:18.458" v="1197" actId="478"/>
          <ac:spMkLst>
            <pc:docMk/>
            <pc:sldMk cId="4146935082" sldId="310"/>
            <ac:spMk id="239" creationId="{00000000-0000-0000-0000-000000000000}"/>
          </ac:spMkLst>
        </pc:spChg>
        <pc:spChg chg="del mod">
          <ac:chgData name="Satish Mahaseth" userId="b8c19d5b1d6e9b7d" providerId="LiveId" clId="{7243F564-86D7-409C-8BC2-3E2BAD377A4E}" dt="2024-03-27T14:28:19.843" v="1198" actId="478"/>
          <ac:spMkLst>
            <pc:docMk/>
            <pc:sldMk cId="4146935082" sldId="310"/>
            <ac:spMk id="240" creationId="{00000000-0000-0000-0000-000000000000}"/>
          </ac:spMkLst>
        </pc:spChg>
        <pc:spChg chg="del mod">
          <ac:chgData name="Satish Mahaseth" userId="b8c19d5b1d6e9b7d" providerId="LiveId" clId="{7243F564-86D7-409C-8BC2-3E2BAD377A4E}" dt="2024-03-27T14:28:48.596" v="1204" actId="478"/>
          <ac:spMkLst>
            <pc:docMk/>
            <pc:sldMk cId="4146935082" sldId="310"/>
            <ac:spMk id="245" creationId="{00000000-0000-0000-0000-000000000000}"/>
          </ac:spMkLst>
        </pc:spChg>
        <pc:picChg chg="add mod">
          <ac:chgData name="Satish Mahaseth" userId="b8c19d5b1d6e9b7d" providerId="LiveId" clId="{7243F564-86D7-409C-8BC2-3E2BAD377A4E}" dt="2024-03-27T14:30:15.091" v="1336" actId="29295"/>
          <ac:picMkLst>
            <pc:docMk/>
            <pc:sldMk cId="4146935082" sldId="310"/>
            <ac:picMk id="2" creationId="{55F00CF1-4B03-034A-9283-B6914DD28437}"/>
          </ac:picMkLst>
        </pc:picChg>
      </pc:sldChg>
      <pc:sldChg chg="addSp delSp modSp add mod">
        <pc:chgData name="Satish Mahaseth" userId="b8c19d5b1d6e9b7d" providerId="LiveId" clId="{7243F564-86D7-409C-8BC2-3E2BAD377A4E}" dt="2024-03-27T15:58:10.602" v="2074" actId="14100"/>
        <pc:sldMkLst>
          <pc:docMk/>
          <pc:sldMk cId="1545315693" sldId="311"/>
        </pc:sldMkLst>
        <pc:spChg chg="add mod">
          <ac:chgData name="Satish Mahaseth" userId="b8c19d5b1d6e9b7d" providerId="LiveId" clId="{7243F564-86D7-409C-8BC2-3E2BAD377A4E}" dt="2024-03-27T15:52:44.744" v="1867" actId="17032"/>
          <ac:spMkLst>
            <pc:docMk/>
            <pc:sldMk cId="1545315693" sldId="311"/>
            <ac:spMk id="2" creationId="{811CDC03-B5F7-51C9-FE31-8A17A9C4E736}"/>
          </ac:spMkLst>
        </pc:spChg>
        <pc:spChg chg="add mod">
          <ac:chgData name="Satish Mahaseth" userId="b8c19d5b1d6e9b7d" providerId="LiveId" clId="{7243F564-86D7-409C-8BC2-3E2BAD377A4E}" dt="2024-03-27T15:57:53.076" v="2069" actId="1076"/>
          <ac:spMkLst>
            <pc:docMk/>
            <pc:sldMk cId="1545315693" sldId="311"/>
            <ac:spMk id="3" creationId="{2C177AFE-FDF2-6186-79D2-E9FED83A4665}"/>
          </ac:spMkLst>
        </pc:spChg>
        <pc:spChg chg="mod">
          <ac:chgData name="Satish Mahaseth" userId="b8c19d5b1d6e9b7d" providerId="LiveId" clId="{7243F564-86D7-409C-8BC2-3E2BAD377A4E}" dt="2024-03-27T15:58:06.970" v="2073" actId="1076"/>
          <ac:spMkLst>
            <pc:docMk/>
            <pc:sldMk cId="1545315693" sldId="311"/>
            <ac:spMk id="6" creationId="{4B88EF5E-A28F-4B7C-9FF6-5276FDA476AD}"/>
          </ac:spMkLst>
        </pc:spChg>
        <pc:spChg chg="del">
          <ac:chgData name="Satish Mahaseth" userId="b8c19d5b1d6e9b7d" providerId="LiveId" clId="{7243F564-86D7-409C-8BC2-3E2BAD377A4E}" dt="2024-03-27T15:52:13.661" v="1863" actId="478"/>
          <ac:spMkLst>
            <pc:docMk/>
            <pc:sldMk cId="1545315693" sldId="311"/>
            <ac:spMk id="9" creationId="{9CFD4FC3-C070-4DC8-AC21-DA1365C7AF48}"/>
          </ac:spMkLst>
        </pc:spChg>
        <pc:spChg chg="mod">
          <ac:chgData name="Satish Mahaseth" userId="b8c19d5b1d6e9b7d" providerId="LiveId" clId="{7243F564-86D7-409C-8BC2-3E2BAD377A4E}" dt="2024-03-27T15:57:14.627" v="2066" actId="20577"/>
          <ac:spMkLst>
            <pc:docMk/>
            <pc:sldMk cId="1545315693" sldId="311"/>
            <ac:spMk id="228" creationId="{00000000-0000-0000-0000-000000000000}"/>
          </ac:spMkLst>
        </pc:spChg>
        <pc:picChg chg="mod">
          <ac:chgData name="Satish Mahaseth" userId="b8c19d5b1d6e9b7d" providerId="LiveId" clId="{7243F564-86D7-409C-8BC2-3E2BAD377A4E}" dt="2024-03-27T15:58:10.602" v="2074" actId="14100"/>
          <ac:picMkLst>
            <pc:docMk/>
            <pc:sldMk cId="1545315693" sldId="311"/>
            <ac:picMk id="5" creationId="{457FC2BA-1DE8-4CF1-9C2F-93B62522B62D}"/>
          </ac:picMkLst>
        </pc:picChg>
        <pc:picChg chg="del">
          <ac:chgData name="Satish Mahaseth" userId="b8c19d5b1d6e9b7d" providerId="LiveId" clId="{7243F564-86D7-409C-8BC2-3E2BAD377A4E}" dt="2024-03-27T15:52:10.444" v="1862" actId="478"/>
          <ac:picMkLst>
            <pc:docMk/>
            <pc:sldMk cId="1545315693" sldId="311"/>
            <ac:picMk id="8" creationId="{9FAE3977-97CC-4576-977C-57CA4F5F5728}"/>
          </ac:picMkLst>
        </pc:picChg>
      </pc:sldChg>
    </pc:docChg>
  </pc:docChgLst>
  <pc:docChgLst>
    <pc:chgData name="Satish Mahaseth" userId="b8c19d5b1d6e9b7d" providerId="LiveId" clId="{7C50CB7C-D8ED-4E15-840D-168720CFDC25}"/>
    <pc:docChg chg="undo custSel addSld delSld modSld sldOrd">
      <pc:chgData name="Satish Mahaseth" userId="b8c19d5b1d6e9b7d" providerId="LiveId" clId="{7C50CB7C-D8ED-4E15-840D-168720CFDC25}" dt="2024-01-16T03:58:19.002" v="770" actId="20577"/>
      <pc:docMkLst>
        <pc:docMk/>
      </pc:docMkLst>
      <pc:sldChg chg="modSp mod">
        <pc:chgData name="Satish Mahaseth" userId="b8c19d5b1d6e9b7d" providerId="LiveId" clId="{7C50CB7C-D8ED-4E15-840D-168720CFDC25}" dt="2024-01-15T11:24:45.999" v="27"/>
        <pc:sldMkLst>
          <pc:docMk/>
          <pc:sldMk cId="0" sldId="256"/>
        </pc:sldMkLst>
        <pc:spChg chg="mod">
          <ac:chgData name="Satish Mahaseth" userId="b8c19d5b1d6e9b7d" providerId="LiveId" clId="{7C50CB7C-D8ED-4E15-840D-168720CFDC25}" dt="2024-01-15T11:24:45.999" v="27"/>
          <ac:spMkLst>
            <pc:docMk/>
            <pc:sldMk cId="0" sldId="256"/>
            <ac:spMk id="93" creationId="{00000000-0000-0000-0000-000000000000}"/>
          </ac:spMkLst>
        </pc:spChg>
        <pc:spChg chg="mod">
          <ac:chgData name="Satish Mahaseth" userId="b8c19d5b1d6e9b7d" providerId="LiveId" clId="{7C50CB7C-D8ED-4E15-840D-168720CFDC25}" dt="2024-01-15T11:24:13.496" v="11" actId="20577"/>
          <ac:spMkLst>
            <pc:docMk/>
            <pc:sldMk cId="0" sldId="256"/>
            <ac:spMk id="97" creationId="{00000000-0000-0000-0000-000000000000}"/>
          </ac:spMkLst>
        </pc:spChg>
      </pc:sldChg>
      <pc:sldChg chg="modSp mod">
        <pc:chgData name="Satish Mahaseth" userId="b8c19d5b1d6e9b7d" providerId="LiveId" clId="{7C50CB7C-D8ED-4E15-840D-168720CFDC25}" dt="2024-01-16T02:06:58.985" v="624" actId="20577"/>
        <pc:sldMkLst>
          <pc:docMk/>
          <pc:sldMk cId="0" sldId="257"/>
        </pc:sldMkLst>
        <pc:spChg chg="mod">
          <ac:chgData name="Satish Mahaseth" userId="b8c19d5b1d6e9b7d" providerId="LiveId" clId="{7C50CB7C-D8ED-4E15-840D-168720CFDC25}" dt="2024-01-16T02:06:58.985" v="624" actId="20577"/>
          <ac:spMkLst>
            <pc:docMk/>
            <pc:sldMk cId="0" sldId="257"/>
            <ac:spMk id="104" creationId="{00000000-0000-0000-0000-000000000000}"/>
          </ac:spMkLst>
        </pc:spChg>
        <pc:spChg chg="mod">
          <ac:chgData name="Satish Mahaseth" userId="b8c19d5b1d6e9b7d" providerId="LiveId" clId="{7C50CB7C-D8ED-4E15-840D-168720CFDC25}" dt="2024-01-15T11:27:16.827" v="42" actId="20577"/>
          <ac:spMkLst>
            <pc:docMk/>
            <pc:sldMk cId="0" sldId="257"/>
            <ac:spMk id="108" creationId="{00000000-0000-0000-0000-000000000000}"/>
          </ac:spMkLst>
        </pc:spChg>
      </pc:sldChg>
      <pc:sldChg chg="modSp mod">
        <pc:chgData name="Satish Mahaseth" userId="b8c19d5b1d6e9b7d" providerId="LiveId" clId="{7C50CB7C-D8ED-4E15-840D-168720CFDC25}" dt="2024-01-15T14:33:16.103" v="346" actId="20577"/>
        <pc:sldMkLst>
          <pc:docMk/>
          <pc:sldMk cId="0" sldId="258"/>
        </pc:sldMkLst>
        <pc:spChg chg="mod">
          <ac:chgData name="Satish Mahaseth" userId="b8c19d5b1d6e9b7d" providerId="LiveId" clId="{7C50CB7C-D8ED-4E15-840D-168720CFDC25}" dt="2024-01-15T14:33:16.103" v="346" actId="20577"/>
          <ac:spMkLst>
            <pc:docMk/>
            <pc:sldMk cId="0" sldId="258"/>
            <ac:spMk id="116" creationId="{00000000-0000-0000-0000-000000000000}"/>
          </ac:spMkLst>
        </pc:spChg>
        <pc:spChg chg="mod">
          <ac:chgData name="Satish Mahaseth" userId="b8c19d5b1d6e9b7d" providerId="LiveId" clId="{7C50CB7C-D8ED-4E15-840D-168720CFDC25}" dt="2024-01-15T11:27:24.745" v="44" actId="20577"/>
          <ac:spMkLst>
            <pc:docMk/>
            <pc:sldMk cId="0" sldId="258"/>
            <ac:spMk id="120" creationId="{00000000-0000-0000-0000-000000000000}"/>
          </ac:spMkLst>
        </pc:spChg>
        <pc:picChg chg="mod">
          <ac:chgData name="Satish Mahaseth" userId="b8c19d5b1d6e9b7d" providerId="LiveId" clId="{7C50CB7C-D8ED-4E15-840D-168720CFDC25}" dt="2024-01-15T11:27:06.070" v="39" actId="1076"/>
          <ac:picMkLst>
            <pc:docMk/>
            <pc:sldMk cId="0" sldId="258"/>
            <ac:picMk id="114" creationId="{00000000-0000-0000-0000-000000000000}"/>
          </ac:picMkLst>
        </pc:picChg>
      </pc:sldChg>
      <pc:sldChg chg="modSp mod">
        <pc:chgData name="Satish Mahaseth" userId="b8c19d5b1d6e9b7d" providerId="LiveId" clId="{7C50CB7C-D8ED-4E15-840D-168720CFDC25}" dt="2024-01-15T11:32:27.554" v="102" actId="1076"/>
        <pc:sldMkLst>
          <pc:docMk/>
          <pc:sldMk cId="0" sldId="259"/>
        </pc:sldMkLst>
        <pc:spChg chg="mod">
          <ac:chgData name="Satish Mahaseth" userId="b8c19d5b1d6e9b7d" providerId="LiveId" clId="{7C50CB7C-D8ED-4E15-840D-168720CFDC25}" dt="2024-01-15T11:32:27.554" v="102" actId="1076"/>
          <ac:spMkLst>
            <pc:docMk/>
            <pc:sldMk cId="0" sldId="259"/>
            <ac:spMk id="128" creationId="{00000000-0000-0000-0000-000000000000}"/>
          </ac:spMkLst>
        </pc:spChg>
        <pc:spChg chg="mod">
          <ac:chgData name="Satish Mahaseth" userId="b8c19d5b1d6e9b7d" providerId="LiveId" clId="{7C50CB7C-D8ED-4E15-840D-168720CFDC25}" dt="2024-01-15T11:27:37.018" v="48" actId="20577"/>
          <ac:spMkLst>
            <pc:docMk/>
            <pc:sldMk cId="0" sldId="259"/>
            <ac:spMk id="132" creationId="{00000000-0000-0000-0000-000000000000}"/>
          </ac:spMkLst>
        </pc:spChg>
      </pc:sldChg>
      <pc:sldChg chg="modSp mod">
        <pc:chgData name="Satish Mahaseth" userId="b8c19d5b1d6e9b7d" providerId="LiveId" clId="{7C50CB7C-D8ED-4E15-840D-168720CFDC25}" dt="2024-01-16T01:37:52.483" v="509" actId="20577"/>
        <pc:sldMkLst>
          <pc:docMk/>
          <pc:sldMk cId="0" sldId="261"/>
        </pc:sldMkLst>
        <pc:spChg chg="mod">
          <ac:chgData name="Satish Mahaseth" userId="b8c19d5b1d6e9b7d" providerId="LiveId" clId="{7C50CB7C-D8ED-4E15-840D-168720CFDC25}" dt="2024-01-16T01:37:52.483" v="509" actId="20577"/>
          <ac:spMkLst>
            <pc:docMk/>
            <pc:sldMk cId="0" sldId="261"/>
            <ac:spMk id="152" creationId="{00000000-0000-0000-0000-000000000000}"/>
          </ac:spMkLst>
        </pc:spChg>
        <pc:spChg chg="mod">
          <ac:chgData name="Satish Mahaseth" userId="b8c19d5b1d6e9b7d" providerId="LiveId" clId="{7C50CB7C-D8ED-4E15-840D-168720CFDC25}" dt="2024-01-15T11:27:55.880" v="54" actId="20577"/>
          <ac:spMkLst>
            <pc:docMk/>
            <pc:sldMk cId="0" sldId="261"/>
            <ac:spMk id="156" creationId="{00000000-0000-0000-0000-000000000000}"/>
          </ac:spMkLst>
        </pc:spChg>
      </pc:sldChg>
      <pc:sldChg chg="modSp mod">
        <pc:chgData name="Satish Mahaseth" userId="b8c19d5b1d6e9b7d" providerId="LiveId" clId="{7C50CB7C-D8ED-4E15-840D-168720CFDC25}" dt="2024-01-16T02:16:19.900" v="644" actId="1076"/>
        <pc:sldMkLst>
          <pc:docMk/>
          <pc:sldMk cId="0" sldId="268"/>
        </pc:sldMkLst>
        <pc:spChg chg="mod">
          <ac:chgData name="Satish Mahaseth" userId="b8c19d5b1d6e9b7d" providerId="LiveId" clId="{7C50CB7C-D8ED-4E15-840D-168720CFDC25}" dt="2024-01-16T02:16:09.671" v="641" actId="255"/>
          <ac:spMkLst>
            <pc:docMk/>
            <pc:sldMk cId="0" sldId="268"/>
            <ac:spMk id="6" creationId="{4B88EF5E-A28F-4B7C-9FF6-5276FDA476AD}"/>
          </ac:spMkLst>
        </pc:spChg>
        <pc:spChg chg="mod">
          <ac:chgData name="Satish Mahaseth" userId="b8c19d5b1d6e9b7d" providerId="LiveId" clId="{7C50CB7C-D8ED-4E15-840D-168720CFDC25}" dt="2024-01-16T02:16:19.900" v="644" actId="1076"/>
          <ac:spMkLst>
            <pc:docMk/>
            <pc:sldMk cId="0" sldId="268"/>
            <ac:spMk id="9" creationId="{9CFD4FC3-C070-4DC8-AC21-DA1365C7AF48}"/>
          </ac:spMkLst>
        </pc:spChg>
        <pc:spChg chg="mod">
          <ac:chgData name="Satish Mahaseth" userId="b8c19d5b1d6e9b7d" providerId="LiveId" clId="{7C50CB7C-D8ED-4E15-840D-168720CFDC25}" dt="2024-01-15T11:28:22.699" v="62" actId="20577"/>
          <ac:spMkLst>
            <pc:docMk/>
            <pc:sldMk cId="0" sldId="268"/>
            <ac:spMk id="232" creationId="{00000000-0000-0000-0000-000000000000}"/>
          </ac:spMkLst>
        </pc:spChg>
        <pc:picChg chg="mod">
          <ac:chgData name="Satish Mahaseth" userId="b8c19d5b1d6e9b7d" providerId="LiveId" clId="{7C50CB7C-D8ED-4E15-840D-168720CFDC25}" dt="2024-01-16T02:15:58.438" v="638" actId="14100"/>
          <ac:picMkLst>
            <pc:docMk/>
            <pc:sldMk cId="0" sldId="268"/>
            <ac:picMk id="11" creationId="{BAC88330-EEB9-4057-91EC-C63D14433D3C}"/>
          </ac:picMkLst>
        </pc:picChg>
        <pc:picChg chg="mod">
          <ac:chgData name="Satish Mahaseth" userId="b8c19d5b1d6e9b7d" providerId="LiveId" clId="{7C50CB7C-D8ED-4E15-840D-168720CFDC25}" dt="2024-01-16T02:16:01.078" v="639" actId="14100"/>
          <ac:picMkLst>
            <pc:docMk/>
            <pc:sldMk cId="0" sldId="268"/>
            <ac:picMk id="13" creationId="{2BD2C114-8891-4185-A8C3-C5207A464C33}"/>
          </ac:picMkLst>
        </pc:picChg>
      </pc:sldChg>
      <pc:sldChg chg="modSp mod">
        <pc:chgData name="Satish Mahaseth" userId="b8c19d5b1d6e9b7d" providerId="LiveId" clId="{7C50CB7C-D8ED-4E15-840D-168720CFDC25}" dt="2024-01-16T02:09:53.219" v="627" actId="313"/>
        <pc:sldMkLst>
          <pc:docMk/>
          <pc:sldMk cId="0" sldId="269"/>
        </pc:sldMkLst>
        <pc:spChg chg="mod">
          <ac:chgData name="Satish Mahaseth" userId="b8c19d5b1d6e9b7d" providerId="LiveId" clId="{7C50CB7C-D8ED-4E15-840D-168720CFDC25}" dt="2024-01-16T02:09:53.219" v="627" actId="313"/>
          <ac:spMkLst>
            <pc:docMk/>
            <pc:sldMk cId="0" sldId="269"/>
            <ac:spMk id="239" creationId="{00000000-0000-0000-0000-000000000000}"/>
          </ac:spMkLst>
        </pc:spChg>
        <pc:spChg chg="mod">
          <ac:chgData name="Satish Mahaseth" userId="b8c19d5b1d6e9b7d" providerId="LiveId" clId="{7C50CB7C-D8ED-4E15-840D-168720CFDC25}" dt="2024-01-15T11:29:51.254" v="88" actId="20577"/>
          <ac:spMkLst>
            <pc:docMk/>
            <pc:sldMk cId="0" sldId="269"/>
            <ac:spMk id="244" creationId="{00000000-0000-0000-0000-000000000000}"/>
          </ac:spMkLst>
        </pc:spChg>
      </pc:sldChg>
      <pc:sldChg chg="addSp modSp mod">
        <pc:chgData name="Satish Mahaseth" userId="b8c19d5b1d6e9b7d" providerId="LiveId" clId="{7C50CB7C-D8ED-4E15-840D-168720CFDC25}" dt="2024-01-15T11:48:14.504" v="245" actId="29295"/>
        <pc:sldMkLst>
          <pc:docMk/>
          <pc:sldMk cId="0" sldId="270"/>
        </pc:sldMkLst>
        <pc:spChg chg="mod">
          <ac:chgData name="Satish Mahaseth" userId="b8c19d5b1d6e9b7d" providerId="LiveId" clId="{7C50CB7C-D8ED-4E15-840D-168720CFDC25}" dt="2024-01-15T11:29:46.899" v="87" actId="20577"/>
          <ac:spMkLst>
            <pc:docMk/>
            <pc:sldMk cId="0" sldId="270"/>
            <ac:spMk id="2" creationId="{40DF9997-80E1-226C-F960-CC5D5CB8095F}"/>
          </ac:spMkLst>
        </pc:spChg>
        <pc:picChg chg="add mod">
          <ac:chgData name="Satish Mahaseth" userId="b8c19d5b1d6e9b7d" providerId="LiveId" clId="{7C50CB7C-D8ED-4E15-840D-168720CFDC25}" dt="2024-01-15T11:47:14.084" v="239" actId="1076"/>
          <ac:picMkLst>
            <pc:docMk/>
            <pc:sldMk cId="0" sldId="270"/>
            <ac:picMk id="4" creationId="{35348896-FA68-FC44-60FC-E664B3CD45AE}"/>
          </ac:picMkLst>
        </pc:picChg>
        <pc:picChg chg="add mod">
          <ac:chgData name="Satish Mahaseth" userId="b8c19d5b1d6e9b7d" providerId="LiveId" clId="{7C50CB7C-D8ED-4E15-840D-168720CFDC25}" dt="2024-01-15T11:47:14.084" v="239" actId="1076"/>
          <ac:picMkLst>
            <pc:docMk/>
            <pc:sldMk cId="0" sldId="270"/>
            <ac:picMk id="6" creationId="{479795E8-BFAD-5764-8AB7-E5B81E31AB01}"/>
          </ac:picMkLst>
        </pc:picChg>
        <pc:picChg chg="add mod ord">
          <ac:chgData name="Satish Mahaseth" userId="b8c19d5b1d6e9b7d" providerId="LiveId" clId="{7C50CB7C-D8ED-4E15-840D-168720CFDC25}" dt="2024-01-15T11:48:14.504" v="245" actId="29295"/>
          <ac:picMkLst>
            <pc:docMk/>
            <pc:sldMk cId="0" sldId="270"/>
            <ac:picMk id="8" creationId="{CFDEECA8-43F0-3C56-E1B2-E5C37CB97D5B}"/>
          </ac:picMkLst>
        </pc:picChg>
      </pc:sldChg>
      <pc:sldChg chg="modSp mod">
        <pc:chgData name="Satish Mahaseth" userId="b8c19d5b1d6e9b7d" providerId="LiveId" clId="{7C50CB7C-D8ED-4E15-840D-168720CFDC25}" dt="2024-01-15T11:33:00.695" v="107" actId="1037"/>
        <pc:sldMkLst>
          <pc:docMk/>
          <pc:sldMk cId="1471426324" sldId="280"/>
        </pc:sldMkLst>
        <pc:spChg chg="mod">
          <ac:chgData name="Satish Mahaseth" userId="b8c19d5b1d6e9b7d" providerId="LiveId" clId="{7C50CB7C-D8ED-4E15-840D-168720CFDC25}" dt="2024-01-15T11:33:00.695" v="107" actId="1037"/>
          <ac:spMkLst>
            <pc:docMk/>
            <pc:sldMk cId="1471426324" sldId="280"/>
            <ac:spMk id="152" creationId="{00000000-0000-0000-0000-000000000000}"/>
          </ac:spMkLst>
        </pc:spChg>
        <pc:spChg chg="mod">
          <ac:chgData name="Satish Mahaseth" userId="b8c19d5b1d6e9b7d" providerId="LiveId" clId="{7C50CB7C-D8ED-4E15-840D-168720CFDC25}" dt="2024-01-15T11:27:50.930" v="52" actId="20577"/>
          <ac:spMkLst>
            <pc:docMk/>
            <pc:sldMk cId="1471426324" sldId="280"/>
            <ac:spMk id="156" creationId="{00000000-0000-0000-0000-000000000000}"/>
          </ac:spMkLst>
        </pc:spChg>
      </pc:sldChg>
      <pc:sldChg chg="modSp mod ord">
        <pc:chgData name="Satish Mahaseth" userId="b8c19d5b1d6e9b7d" providerId="LiveId" clId="{7C50CB7C-D8ED-4E15-840D-168720CFDC25}" dt="2024-01-16T02:26:23.956" v="759" actId="2084"/>
        <pc:sldMkLst>
          <pc:docMk/>
          <pc:sldMk cId="844304596" sldId="282"/>
        </pc:sldMkLst>
        <pc:graphicFrameChg chg="modGraphic">
          <ac:chgData name="Satish Mahaseth" userId="b8c19d5b1d6e9b7d" providerId="LiveId" clId="{7C50CB7C-D8ED-4E15-840D-168720CFDC25}" dt="2024-01-16T02:26:23.956" v="759" actId="2084"/>
          <ac:graphicFrameMkLst>
            <pc:docMk/>
            <pc:sldMk cId="844304596" sldId="282"/>
            <ac:graphicFrameMk id="2" creationId="{59BFD019-785F-3CAD-C9BA-7EEBBE2141EF}"/>
          </ac:graphicFrameMkLst>
        </pc:graphicFrameChg>
      </pc:sldChg>
      <pc:sldChg chg="modSp mod">
        <pc:chgData name="Satish Mahaseth" userId="b8c19d5b1d6e9b7d" providerId="LiveId" clId="{7C50CB7C-D8ED-4E15-840D-168720CFDC25}" dt="2024-01-16T02:07:59.360" v="626" actId="20577"/>
        <pc:sldMkLst>
          <pc:docMk/>
          <pc:sldMk cId="3395435999" sldId="284"/>
        </pc:sldMkLst>
        <pc:spChg chg="mod">
          <ac:chgData name="Satish Mahaseth" userId="b8c19d5b1d6e9b7d" providerId="LiveId" clId="{7C50CB7C-D8ED-4E15-840D-168720CFDC25}" dt="2024-01-16T02:07:46.991" v="625" actId="20577"/>
          <ac:spMkLst>
            <pc:docMk/>
            <pc:sldMk cId="3395435999" sldId="284"/>
            <ac:spMk id="10" creationId="{BAAE1B85-5F0F-0D00-EDB7-2CDC0723261B}"/>
          </ac:spMkLst>
        </pc:spChg>
        <pc:spChg chg="mod">
          <ac:chgData name="Satish Mahaseth" userId="b8c19d5b1d6e9b7d" providerId="LiveId" clId="{7C50CB7C-D8ED-4E15-840D-168720CFDC25}" dt="2024-01-16T02:07:59.360" v="626" actId="20577"/>
          <ac:spMkLst>
            <pc:docMk/>
            <pc:sldMk cId="3395435999" sldId="284"/>
            <ac:spMk id="156" creationId="{00000000-0000-0000-0000-000000000000}"/>
          </ac:spMkLst>
        </pc:spChg>
      </pc:sldChg>
      <pc:sldChg chg="modSp mod">
        <pc:chgData name="Satish Mahaseth" userId="b8c19d5b1d6e9b7d" providerId="LiveId" clId="{7C50CB7C-D8ED-4E15-840D-168720CFDC25}" dt="2024-01-16T02:14:55.752" v="632" actId="20577"/>
        <pc:sldMkLst>
          <pc:docMk/>
          <pc:sldMk cId="4191089760" sldId="285"/>
        </pc:sldMkLst>
        <pc:spChg chg="mod">
          <ac:chgData name="Satish Mahaseth" userId="b8c19d5b1d6e9b7d" providerId="LiveId" clId="{7C50CB7C-D8ED-4E15-840D-168720CFDC25}" dt="2024-01-16T02:14:55.752" v="632" actId="20577"/>
          <ac:spMkLst>
            <pc:docMk/>
            <pc:sldMk cId="4191089760" sldId="285"/>
            <ac:spMk id="14" creationId="{4D1E7759-E4FD-4221-B3AE-D4486C9C1CE4}"/>
          </ac:spMkLst>
        </pc:spChg>
        <pc:spChg chg="mod">
          <ac:chgData name="Satish Mahaseth" userId="b8c19d5b1d6e9b7d" providerId="LiveId" clId="{7C50CB7C-D8ED-4E15-840D-168720CFDC25}" dt="2024-01-15T11:28:08.232" v="58" actId="20577"/>
          <ac:spMkLst>
            <pc:docMk/>
            <pc:sldMk cId="4191089760" sldId="285"/>
            <ac:spMk id="156" creationId="{00000000-0000-0000-0000-000000000000}"/>
          </ac:spMkLst>
        </pc:spChg>
      </pc:sldChg>
      <pc:sldChg chg="modSp mod">
        <pc:chgData name="Satish Mahaseth" userId="b8c19d5b1d6e9b7d" providerId="LiveId" clId="{7C50CB7C-D8ED-4E15-840D-168720CFDC25}" dt="2024-01-16T02:26:45.111" v="763" actId="255"/>
        <pc:sldMkLst>
          <pc:docMk/>
          <pc:sldMk cId="3208964881" sldId="286"/>
        </pc:sldMkLst>
        <pc:spChg chg="mod">
          <ac:chgData name="Satish Mahaseth" userId="b8c19d5b1d6e9b7d" providerId="LiveId" clId="{7C50CB7C-D8ED-4E15-840D-168720CFDC25}" dt="2024-01-16T02:26:45.111" v="763" actId="255"/>
          <ac:spMkLst>
            <pc:docMk/>
            <pc:sldMk cId="3208964881" sldId="286"/>
            <ac:spMk id="228" creationId="{00000000-0000-0000-0000-000000000000}"/>
          </ac:spMkLst>
        </pc:spChg>
        <pc:spChg chg="mod">
          <ac:chgData name="Satish Mahaseth" userId="b8c19d5b1d6e9b7d" providerId="LiveId" clId="{7C50CB7C-D8ED-4E15-840D-168720CFDC25}" dt="2024-01-15T11:29:14.259" v="82" actId="20577"/>
          <ac:spMkLst>
            <pc:docMk/>
            <pc:sldMk cId="3208964881" sldId="286"/>
            <ac:spMk id="232" creationId="{00000000-0000-0000-0000-000000000000}"/>
          </ac:spMkLst>
        </pc:spChg>
      </pc:sldChg>
      <pc:sldChg chg="addSp delSp modSp mod">
        <pc:chgData name="Satish Mahaseth" userId="b8c19d5b1d6e9b7d" providerId="LiveId" clId="{7C50CB7C-D8ED-4E15-840D-168720CFDC25}" dt="2024-01-15T15:03:22.569" v="398" actId="14100"/>
        <pc:sldMkLst>
          <pc:docMk/>
          <pc:sldMk cId="348355968" sldId="287"/>
        </pc:sldMkLst>
        <pc:spChg chg="add mod">
          <ac:chgData name="Satish Mahaseth" userId="b8c19d5b1d6e9b7d" providerId="LiveId" clId="{7C50CB7C-D8ED-4E15-840D-168720CFDC25}" dt="2024-01-15T15:00:56.767" v="377"/>
          <ac:spMkLst>
            <pc:docMk/>
            <pc:sldMk cId="348355968" sldId="287"/>
            <ac:spMk id="3" creationId="{9A5F460A-8980-D2D8-1E68-D491E9C3BDF8}"/>
          </ac:spMkLst>
        </pc:spChg>
        <pc:spChg chg="add mod">
          <ac:chgData name="Satish Mahaseth" userId="b8c19d5b1d6e9b7d" providerId="LiveId" clId="{7C50CB7C-D8ED-4E15-840D-168720CFDC25}" dt="2024-01-15T15:00:56.767" v="377"/>
          <ac:spMkLst>
            <pc:docMk/>
            <pc:sldMk cId="348355968" sldId="287"/>
            <ac:spMk id="5" creationId="{6A18D4E0-CD61-7EB1-264A-76C037AFC8E6}"/>
          </ac:spMkLst>
        </pc:spChg>
        <pc:spChg chg="del">
          <ac:chgData name="Satish Mahaseth" userId="b8c19d5b1d6e9b7d" providerId="LiveId" clId="{7C50CB7C-D8ED-4E15-840D-168720CFDC25}" dt="2024-01-15T11:37:04.344" v="163" actId="478"/>
          <ac:spMkLst>
            <pc:docMk/>
            <pc:sldMk cId="348355968" sldId="287"/>
            <ac:spMk id="5" creationId="{7222C3C5-D1B2-4D37-A653-87F98FB8DA5E}"/>
          </ac:spMkLst>
        </pc:spChg>
        <pc:spChg chg="add mod">
          <ac:chgData name="Satish Mahaseth" userId="b8c19d5b1d6e9b7d" providerId="LiveId" clId="{7C50CB7C-D8ED-4E15-840D-168720CFDC25}" dt="2024-01-15T15:00:53.066" v="376"/>
          <ac:spMkLst>
            <pc:docMk/>
            <pc:sldMk cId="348355968" sldId="287"/>
            <ac:spMk id="6" creationId="{BF070482-C019-B172-727C-E8F4D8D573C7}"/>
          </ac:spMkLst>
        </pc:spChg>
        <pc:spChg chg="add mod">
          <ac:chgData name="Satish Mahaseth" userId="b8c19d5b1d6e9b7d" providerId="LiveId" clId="{7C50CB7C-D8ED-4E15-840D-168720CFDC25}" dt="2024-01-15T15:00:53.066" v="376"/>
          <ac:spMkLst>
            <pc:docMk/>
            <pc:sldMk cId="348355968" sldId="287"/>
            <ac:spMk id="7" creationId="{3D5EAEF8-BE1A-CC7A-1DD9-FAEA03CB5457}"/>
          </ac:spMkLst>
        </pc:spChg>
        <pc:spChg chg="add mod">
          <ac:chgData name="Satish Mahaseth" userId="b8c19d5b1d6e9b7d" providerId="LiveId" clId="{7C50CB7C-D8ED-4E15-840D-168720CFDC25}" dt="2024-01-15T15:00:53.066" v="376"/>
          <ac:spMkLst>
            <pc:docMk/>
            <pc:sldMk cId="348355968" sldId="287"/>
            <ac:spMk id="9" creationId="{43D5D171-8176-3E70-57A1-DB31ED787A34}"/>
          </ac:spMkLst>
        </pc:spChg>
        <pc:spChg chg="add mod">
          <ac:chgData name="Satish Mahaseth" userId="b8c19d5b1d6e9b7d" providerId="LiveId" clId="{7C50CB7C-D8ED-4E15-840D-168720CFDC25}" dt="2024-01-15T15:00:56.767" v="377"/>
          <ac:spMkLst>
            <pc:docMk/>
            <pc:sldMk cId="348355968" sldId="287"/>
            <ac:spMk id="10" creationId="{5B32BBAE-79EE-428B-DE0D-4EAD7D4419E7}"/>
          </ac:spMkLst>
        </pc:spChg>
        <pc:spChg chg="del">
          <ac:chgData name="Satish Mahaseth" userId="b8c19d5b1d6e9b7d" providerId="LiveId" clId="{7C50CB7C-D8ED-4E15-840D-168720CFDC25}" dt="2024-01-15T11:36:48.989" v="161" actId="478"/>
          <ac:spMkLst>
            <pc:docMk/>
            <pc:sldMk cId="348355968" sldId="287"/>
            <ac:spMk id="10" creationId="{839C6EA8-FFFD-4FB0-98FE-3D260A9C6DBF}"/>
          </ac:spMkLst>
        </pc:spChg>
        <pc:spChg chg="add mod">
          <ac:chgData name="Satish Mahaseth" userId="b8c19d5b1d6e9b7d" providerId="LiveId" clId="{7C50CB7C-D8ED-4E15-840D-168720CFDC25}" dt="2024-01-15T15:00:53.066" v="376"/>
          <ac:spMkLst>
            <pc:docMk/>
            <pc:sldMk cId="348355968" sldId="287"/>
            <ac:spMk id="12" creationId="{3941BEAA-85BD-EADE-7250-193BF6B4CB8A}"/>
          </ac:spMkLst>
        </pc:spChg>
        <pc:spChg chg="add mod">
          <ac:chgData name="Satish Mahaseth" userId="b8c19d5b1d6e9b7d" providerId="LiveId" clId="{7C50CB7C-D8ED-4E15-840D-168720CFDC25}" dt="2024-01-15T15:00:53.066" v="376"/>
          <ac:spMkLst>
            <pc:docMk/>
            <pc:sldMk cId="348355968" sldId="287"/>
            <ac:spMk id="14" creationId="{7F1594DA-7471-95FB-5192-9868068FB8CA}"/>
          </ac:spMkLst>
        </pc:spChg>
        <pc:spChg chg="add mod">
          <ac:chgData name="Satish Mahaseth" userId="b8c19d5b1d6e9b7d" providerId="LiveId" clId="{7C50CB7C-D8ED-4E15-840D-168720CFDC25}" dt="2024-01-15T15:02:12.698" v="389"/>
          <ac:spMkLst>
            <pc:docMk/>
            <pc:sldMk cId="348355968" sldId="287"/>
            <ac:spMk id="16" creationId="{1E2BAB5E-F381-F475-B344-8F047C708A07}"/>
          </ac:spMkLst>
        </pc:spChg>
        <pc:spChg chg="add mod">
          <ac:chgData name="Satish Mahaseth" userId="b8c19d5b1d6e9b7d" providerId="LiveId" clId="{7C50CB7C-D8ED-4E15-840D-168720CFDC25}" dt="2024-01-15T15:02:22.338" v="390"/>
          <ac:spMkLst>
            <pc:docMk/>
            <pc:sldMk cId="348355968" sldId="287"/>
            <ac:spMk id="17" creationId="{B9DFF608-6E8A-C39B-7D94-CFF40F088C3B}"/>
          </ac:spMkLst>
        </pc:spChg>
        <pc:spChg chg="mod">
          <ac:chgData name="Satish Mahaseth" userId="b8c19d5b1d6e9b7d" providerId="LiveId" clId="{7C50CB7C-D8ED-4E15-840D-168720CFDC25}" dt="2024-01-15T15:03:22.569" v="398" actId="14100"/>
          <ac:spMkLst>
            <pc:docMk/>
            <pc:sldMk cId="348355968" sldId="287"/>
            <ac:spMk id="228" creationId="{00000000-0000-0000-0000-000000000000}"/>
          </ac:spMkLst>
        </pc:spChg>
        <pc:spChg chg="mod">
          <ac:chgData name="Satish Mahaseth" userId="b8c19d5b1d6e9b7d" providerId="LiveId" clId="{7C50CB7C-D8ED-4E15-840D-168720CFDC25}" dt="2024-01-15T11:28:44.510" v="70" actId="20577"/>
          <ac:spMkLst>
            <pc:docMk/>
            <pc:sldMk cId="348355968" sldId="287"/>
            <ac:spMk id="232" creationId="{00000000-0000-0000-0000-000000000000}"/>
          </ac:spMkLst>
        </pc:spChg>
        <pc:picChg chg="add mod">
          <ac:chgData name="Satish Mahaseth" userId="b8c19d5b1d6e9b7d" providerId="LiveId" clId="{7C50CB7C-D8ED-4E15-840D-168720CFDC25}" dt="2024-01-15T15:00:53.066" v="376"/>
          <ac:picMkLst>
            <pc:docMk/>
            <pc:sldMk cId="348355968" sldId="287"/>
            <ac:picMk id="2" creationId="{60FAA9AE-6EEE-14D1-5F7E-8663770B61DE}"/>
          </ac:picMkLst>
        </pc:picChg>
        <pc:picChg chg="mod">
          <ac:chgData name="Satish Mahaseth" userId="b8c19d5b1d6e9b7d" providerId="LiveId" clId="{7C50CB7C-D8ED-4E15-840D-168720CFDC25}" dt="2024-01-15T15:03:01.833" v="393" actId="1076"/>
          <ac:picMkLst>
            <pc:docMk/>
            <pc:sldMk cId="348355968" sldId="287"/>
            <ac:picMk id="4" creationId="{6CDE75D3-740E-4D9C-9C2A-D0572EB6FA9C}"/>
          </ac:picMkLst>
        </pc:picChg>
        <pc:picChg chg="add mod">
          <ac:chgData name="Satish Mahaseth" userId="b8c19d5b1d6e9b7d" providerId="LiveId" clId="{7C50CB7C-D8ED-4E15-840D-168720CFDC25}" dt="2024-01-15T15:00:53.066" v="376"/>
          <ac:picMkLst>
            <pc:docMk/>
            <pc:sldMk cId="348355968" sldId="287"/>
            <ac:picMk id="8" creationId="{BD066A61-548D-C883-32AD-711AD9893787}"/>
          </ac:picMkLst>
        </pc:picChg>
        <pc:picChg chg="del">
          <ac:chgData name="Satish Mahaseth" userId="b8c19d5b1d6e9b7d" providerId="LiveId" clId="{7C50CB7C-D8ED-4E15-840D-168720CFDC25}" dt="2024-01-15T11:36:45.173" v="160" actId="478"/>
          <ac:picMkLst>
            <pc:docMk/>
            <pc:sldMk cId="348355968" sldId="287"/>
            <ac:picMk id="9" creationId="{89F48A71-5D44-4901-97B9-E0D156783F3D}"/>
          </ac:picMkLst>
        </pc:picChg>
        <pc:picChg chg="add mod">
          <ac:chgData name="Satish Mahaseth" userId="b8c19d5b1d6e9b7d" providerId="LiveId" clId="{7C50CB7C-D8ED-4E15-840D-168720CFDC25}" dt="2024-01-15T15:00:53.066" v="376"/>
          <ac:picMkLst>
            <pc:docMk/>
            <pc:sldMk cId="348355968" sldId="287"/>
            <ac:picMk id="11" creationId="{D322DC94-890F-E0FF-EB8C-5FD8A9903414}"/>
          </ac:picMkLst>
        </pc:picChg>
        <pc:picChg chg="add mod">
          <ac:chgData name="Satish Mahaseth" userId="b8c19d5b1d6e9b7d" providerId="LiveId" clId="{7C50CB7C-D8ED-4E15-840D-168720CFDC25}" dt="2024-01-15T15:00:53.066" v="376"/>
          <ac:picMkLst>
            <pc:docMk/>
            <pc:sldMk cId="348355968" sldId="287"/>
            <ac:picMk id="13" creationId="{F40797BC-B6D6-DF44-A88A-1F692095D5DF}"/>
          </ac:picMkLst>
        </pc:picChg>
        <pc:picChg chg="add mod">
          <ac:chgData name="Satish Mahaseth" userId="b8c19d5b1d6e9b7d" providerId="LiveId" clId="{7C50CB7C-D8ED-4E15-840D-168720CFDC25}" dt="2024-01-15T15:03:05.779" v="394" actId="1076"/>
          <ac:picMkLst>
            <pc:docMk/>
            <pc:sldMk cId="348355968" sldId="287"/>
            <ac:picMk id="15" creationId="{BC6F2784-1B38-45B4-4352-8F3AC7896CE8}"/>
          </ac:picMkLst>
        </pc:picChg>
      </pc:sldChg>
      <pc:sldChg chg="addSp delSp modSp mod">
        <pc:chgData name="Satish Mahaseth" userId="b8c19d5b1d6e9b7d" providerId="LiveId" clId="{7C50CB7C-D8ED-4E15-840D-168720CFDC25}" dt="2024-01-15T11:36:39.418" v="159" actId="14100"/>
        <pc:sldMkLst>
          <pc:docMk/>
          <pc:sldMk cId="3985899651" sldId="288"/>
        </pc:sldMkLst>
        <pc:spChg chg="add del mod">
          <ac:chgData name="Satish Mahaseth" userId="b8c19d5b1d6e9b7d" providerId="LiveId" clId="{7C50CB7C-D8ED-4E15-840D-168720CFDC25}" dt="2024-01-15T11:36:23.641" v="155" actId="478"/>
          <ac:spMkLst>
            <pc:docMk/>
            <pc:sldMk cId="3985899651" sldId="288"/>
            <ac:spMk id="4" creationId="{FED401A3-BF3D-4B70-A26A-77D5E4DBBAE9}"/>
          </ac:spMkLst>
        </pc:spChg>
        <pc:spChg chg="mod">
          <ac:chgData name="Satish Mahaseth" userId="b8c19d5b1d6e9b7d" providerId="LiveId" clId="{7C50CB7C-D8ED-4E15-840D-168720CFDC25}" dt="2024-01-15T11:36:18.755" v="154" actId="20577"/>
          <ac:spMkLst>
            <pc:docMk/>
            <pc:sldMk cId="3985899651" sldId="288"/>
            <ac:spMk id="228" creationId="{00000000-0000-0000-0000-000000000000}"/>
          </ac:spMkLst>
        </pc:spChg>
        <pc:spChg chg="mod">
          <ac:chgData name="Satish Mahaseth" userId="b8c19d5b1d6e9b7d" providerId="LiveId" clId="{7C50CB7C-D8ED-4E15-840D-168720CFDC25}" dt="2024-01-15T11:28:49.730" v="72" actId="20577"/>
          <ac:spMkLst>
            <pc:docMk/>
            <pc:sldMk cId="3985899651" sldId="288"/>
            <ac:spMk id="232" creationId="{00000000-0000-0000-0000-000000000000}"/>
          </ac:spMkLst>
        </pc:spChg>
        <pc:picChg chg="del">
          <ac:chgData name="Satish Mahaseth" userId="b8c19d5b1d6e9b7d" providerId="LiveId" clId="{7C50CB7C-D8ED-4E15-840D-168720CFDC25}" dt="2024-01-15T11:34:10.279" v="113" actId="478"/>
          <ac:picMkLst>
            <pc:docMk/>
            <pc:sldMk cId="3985899651" sldId="288"/>
            <ac:picMk id="3" creationId="{624F526E-7B54-42A8-B535-6BCB39E1939E}"/>
          </ac:picMkLst>
        </pc:picChg>
        <pc:picChg chg="add mod">
          <ac:chgData name="Satish Mahaseth" userId="b8c19d5b1d6e9b7d" providerId="LiveId" clId="{7C50CB7C-D8ED-4E15-840D-168720CFDC25}" dt="2024-01-15T11:36:39.418" v="159" actId="14100"/>
          <ac:picMkLst>
            <pc:docMk/>
            <pc:sldMk cId="3985899651" sldId="288"/>
            <ac:picMk id="5" creationId="{B7B2E117-C4E1-A075-C95D-417BA52543AF}"/>
          </ac:picMkLst>
        </pc:picChg>
      </pc:sldChg>
      <pc:sldChg chg="modSp mod ord">
        <pc:chgData name="Satish Mahaseth" userId="b8c19d5b1d6e9b7d" providerId="LiveId" clId="{7C50CB7C-D8ED-4E15-840D-168720CFDC25}" dt="2024-01-16T02:22:33.576" v="654"/>
        <pc:sldMkLst>
          <pc:docMk/>
          <pc:sldMk cId="3442775582" sldId="289"/>
        </pc:sldMkLst>
        <pc:spChg chg="mod">
          <ac:chgData name="Satish Mahaseth" userId="b8c19d5b1d6e9b7d" providerId="LiveId" clId="{7C50CB7C-D8ED-4E15-840D-168720CFDC25}" dt="2024-01-15T11:28:59.499" v="76" actId="20577"/>
          <ac:spMkLst>
            <pc:docMk/>
            <pc:sldMk cId="3442775582" sldId="289"/>
            <ac:spMk id="232" creationId="{00000000-0000-0000-0000-000000000000}"/>
          </ac:spMkLst>
        </pc:spChg>
      </pc:sldChg>
      <pc:sldChg chg="modSp del mod">
        <pc:chgData name="Satish Mahaseth" userId="b8c19d5b1d6e9b7d" providerId="LiveId" clId="{7C50CB7C-D8ED-4E15-840D-168720CFDC25}" dt="2024-01-15T11:38:04.625" v="181" actId="47"/>
        <pc:sldMkLst>
          <pc:docMk/>
          <pc:sldMk cId="3916976361" sldId="290"/>
        </pc:sldMkLst>
        <pc:spChg chg="mod">
          <ac:chgData name="Satish Mahaseth" userId="b8c19d5b1d6e9b7d" providerId="LiveId" clId="{7C50CB7C-D8ED-4E15-840D-168720CFDC25}" dt="2024-01-15T11:29:04.090" v="78" actId="20577"/>
          <ac:spMkLst>
            <pc:docMk/>
            <pc:sldMk cId="3916976361" sldId="290"/>
            <ac:spMk id="232" creationId="{00000000-0000-0000-0000-000000000000}"/>
          </ac:spMkLst>
        </pc:spChg>
      </pc:sldChg>
      <pc:sldChg chg="modSp mod">
        <pc:chgData name="Satish Mahaseth" userId="b8c19d5b1d6e9b7d" providerId="LiveId" clId="{7C50CB7C-D8ED-4E15-840D-168720CFDC25}" dt="2024-01-16T02:25:14.130" v="756" actId="20577"/>
        <pc:sldMkLst>
          <pc:docMk/>
          <pc:sldMk cId="2715579926" sldId="291"/>
        </pc:sldMkLst>
        <pc:spChg chg="mod">
          <ac:chgData name="Satish Mahaseth" userId="b8c19d5b1d6e9b7d" providerId="LiveId" clId="{7C50CB7C-D8ED-4E15-840D-168720CFDC25}" dt="2024-01-16T02:25:14.130" v="756" actId="20577"/>
          <ac:spMkLst>
            <pc:docMk/>
            <pc:sldMk cId="2715579926" sldId="291"/>
            <ac:spMk id="228" creationId="{00000000-0000-0000-0000-000000000000}"/>
          </ac:spMkLst>
        </pc:spChg>
        <pc:spChg chg="mod">
          <ac:chgData name="Satish Mahaseth" userId="b8c19d5b1d6e9b7d" providerId="LiveId" clId="{7C50CB7C-D8ED-4E15-840D-168720CFDC25}" dt="2024-01-15T11:29:09.735" v="80" actId="20577"/>
          <ac:spMkLst>
            <pc:docMk/>
            <pc:sldMk cId="2715579926" sldId="291"/>
            <ac:spMk id="232" creationId="{00000000-0000-0000-0000-000000000000}"/>
          </ac:spMkLst>
        </pc:spChg>
      </pc:sldChg>
      <pc:sldChg chg="modSp mod">
        <pc:chgData name="Satish Mahaseth" userId="b8c19d5b1d6e9b7d" providerId="LiveId" clId="{7C50CB7C-D8ED-4E15-840D-168720CFDC25}" dt="2024-01-15T11:31:51.799" v="99" actId="12"/>
        <pc:sldMkLst>
          <pc:docMk/>
          <pc:sldMk cId="1521273418" sldId="292"/>
        </pc:sldMkLst>
        <pc:spChg chg="mod">
          <ac:chgData name="Satish Mahaseth" userId="b8c19d5b1d6e9b7d" providerId="LiveId" clId="{7C50CB7C-D8ED-4E15-840D-168720CFDC25}" dt="2024-01-15T11:31:51.799" v="99" actId="12"/>
          <ac:spMkLst>
            <pc:docMk/>
            <pc:sldMk cId="1521273418" sldId="292"/>
            <ac:spMk id="116" creationId="{00000000-0000-0000-0000-000000000000}"/>
          </ac:spMkLst>
        </pc:spChg>
        <pc:spChg chg="mod">
          <ac:chgData name="Satish Mahaseth" userId="b8c19d5b1d6e9b7d" providerId="LiveId" clId="{7C50CB7C-D8ED-4E15-840D-168720CFDC25}" dt="2024-01-15T11:27:42.612" v="50" actId="20577"/>
          <ac:spMkLst>
            <pc:docMk/>
            <pc:sldMk cId="1521273418" sldId="292"/>
            <ac:spMk id="120" creationId="{00000000-0000-0000-0000-000000000000}"/>
          </ac:spMkLst>
        </pc:spChg>
      </pc:sldChg>
      <pc:sldChg chg="modSp mod">
        <pc:chgData name="Satish Mahaseth" userId="b8c19d5b1d6e9b7d" providerId="LiveId" clId="{7C50CB7C-D8ED-4E15-840D-168720CFDC25}" dt="2024-01-15T15:20:48.057" v="491" actId="1076"/>
        <pc:sldMkLst>
          <pc:docMk/>
          <pc:sldMk cId="2477192531" sldId="293"/>
        </pc:sldMkLst>
        <pc:spChg chg="mod">
          <ac:chgData name="Satish Mahaseth" userId="b8c19d5b1d6e9b7d" providerId="LiveId" clId="{7C50CB7C-D8ED-4E15-840D-168720CFDC25}" dt="2024-01-15T11:28:35.270" v="66" actId="20577"/>
          <ac:spMkLst>
            <pc:docMk/>
            <pc:sldMk cId="2477192531" sldId="293"/>
            <ac:spMk id="232" creationId="{00000000-0000-0000-0000-000000000000}"/>
          </ac:spMkLst>
        </pc:spChg>
        <pc:picChg chg="mod">
          <ac:chgData name="Satish Mahaseth" userId="b8c19d5b1d6e9b7d" providerId="LiveId" clId="{7C50CB7C-D8ED-4E15-840D-168720CFDC25}" dt="2024-01-15T15:20:48.057" v="491" actId="1076"/>
          <ac:picMkLst>
            <pc:docMk/>
            <pc:sldMk cId="2477192531" sldId="293"/>
            <ac:picMk id="8" creationId="{9FAE3977-97CC-4576-977C-57CA4F5F5728}"/>
          </ac:picMkLst>
        </pc:picChg>
      </pc:sldChg>
      <pc:sldChg chg="modSp mod">
        <pc:chgData name="Satish Mahaseth" userId="b8c19d5b1d6e9b7d" providerId="LiveId" clId="{7C50CB7C-D8ED-4E15-840D-168720CFDC25}" dt="2024-01-16T02:15:44.345" v="636" actId="14100"/>
        <pc:sldMkLst>
          <pc:docMk/>
          <pc:sldMk cId="3020788993" sldId="295"/>
        </pc:sldMkLst>
        <pc:spChg chg="mod">
          <ac:chgData name="Satish Mahaseth" userId="b8c19d5b1d6e9b7d" providerId="LiveId" clId="{7C50CB7C-D8ED-4E15-840D-168720CFDC25}" dt="2024-01-15T11:28:14.963" v="60" actId="20577"/>
          <ac:spMkLst>
            <pc:docMk/>
            <pc:sldMk cId="3020788993" sldId="295"/>
            <ac:spMk id="156" creationId="{00000000-0000-0000-0000-000000000000}"/>
          </ac:spMkLst>
        </pc:spChg>
        <pc:picChg chg="mod">
          <ac:chgData name="Satish Mahaseth" userId="b8c19d5b1d6e9b7d" providerId="LiveId" clId="{7C50CB7C-D8ED-4E15-840D-168720CFDC25}" dt="2024-01-16T02:15:44.345" v="636" actId="14100"/>
          <ac:picMkLst>
            <pc:docMk/>
            <pc:sldMk cId="3020788993" sldId="295"/>
            <ac:picMk id="3" creationId="{DB6E7DC7-AB21-45F0-90ED-48FD889AD82D}"/>
          </ac:picMkLst>
        </pc:picChg>
      </pc:sldChg>
      <pc:sldChg chg="modSp mod">
        <pc:chgData name="Satish Mahaseth" userId="b8c19d5b1d6e9b7d" providerId="LiveId" clId="{7C50CB7C-D8ED-4E15-840D-168720CFDC25}" dt="2024-01-15T11:31:36.397" v="98" actId="12"/>
        <pc:sldMkLst>
          <pc:docMk/>
          <pc:sldMk cId="1293773661" sldId="296"/>
        </pc:sldMkLst>
        <pc:spChg chg="mod">
          <ac:chgData name="Satish Mahaseth" userId="b8c19d5b1d6e9b7d" providerId="LiveId" clId="{7C50CB7C-D8ED-4E15-840D-168720CFDC25}" dt="2024-01-15T11:31:36.397" v="98" actId="12"/>
          <ac:spMkLst>
            <pc:docMk/>
            <pc:sldMk cId="1293773661" sldId="296"/>
            <ac:spMk id="116" creationId="{00000000-0000-0000-0000-000000000000}"/>
          </ac:spMkLst>
        </pc:spChg>
        <pc:spChg chg="mod">
          <ac:chgData name="Satish Mahaseth" userId="b8c19d5b1d6e9b7d" providerId="LiveId" clId="{7C50CB7C-D8ED-4E15-840D-168720CFDC25}" dt="2024-01-15T11:27:31.827" v="46" actId="20577"/>
          <ac:spMkLst>
            <pc:docMk/>
            <pc:sldMk cId="1293773661" sldId="296"/>
            <ac:spMk id="120" creationId="{00000000-0000-0000-0000-000000000000}"/>
          </ac:spMkLst>
        </pc:spChg>
      </pc:sldChg>
      <pc:sldChg chg="modSp add del mod">
        <pc:chgData name="Satish Mahaseth" userId="b8c19d5b1d6e9b7d" providerId="LiveId" clId="{7C50CB7C-D8ED-4E15-840D-168720CFDC25}" dt="2024-01-15T15:20:07.352" v="490" actId="1076"/>
        <pc:sldMkLst>
          <pc:docMk/>
          <pc:sldMk cId="3410617847" sldId="297"/>
        </pc:sldMkLst>
        <pc:spChg chg="mod">
          <ac:chgData name="Satish Mahaseth" userId="b8c19d5b1d6e9b7d" providerId="LiveId" clId="{7C50CB7C-D8ED-4E15-840D-168720CFDC25}" dt="2024-01-15T15:19:01.345" v="459" actId="255"/>
          <ac:spMkLst>
            <pc:docMk/>
            <pc:sldMk cId="3410617847" sldId="297"/>
            <ac:spMk id="4" creationId="{FED401A3-BF3D-4B70-A26A-77D5E4DBBAE9}"/>
          </ac:spMkLst>
        </pc:spChg>
        <pc:spChg chg="mod">
          <ac:chgData name="Satish Mahaseth" userId="b8c19d5b1d6e9b7d" providerId="LiveId" clId="{7C50CB7C-D8ED-4E15-840D-168720CFDC25}" dt="2024-01-15T15:20:07.352" v="490" actId="1076"/>
          <ac:spMkLst>
            <pc:docMk/>
            <pc:sldMk cId="3410617847" sldId="297"/>
            <ac:spMk id="18" creationId="{0668A9C4-5A9E-465B-9F42-296827478834}"/>
          </ac:spMkLst>
        </pc:spChg>
        <pc:spChg chg="mod">
          <ac:chgData name="Satish Mahaseth" userId="b8c19d5b1d6e9b7d" providerId="LiveId" clId="{7C50CB7C-D8ED-4E15-840D-168720CFDC25}" dt="2024-01-15T15:19:57.681" v="487" actId="14100"/>
          <ac:spMkLst>
            <pc:docMk/>
            <pc:sldMk cId="3410617847" sldId="297"/>
            <ac:spMk id="19" creationId="{D60FC93C-799E-4217-9718-7A009DCADA3B}"/>
          </ac:spMkLst>
        </pc:spChg>
        <pc:spChg chg="mod">
          <ac:chgData name="Satish Mahaseth" userId="b8c19d5b1d6e9b7d" providerId="LiveId" clId="{7C50CB7C-D8ED-4E15-840D-168720CFDC25}" dt="2024-01-15T11:28:54.682" v="74" actId="20577"/>
          <ac:spMkLst>
            <pc:docMk/>
            <pc:sldMk cId="3410617847" sldId="297"/>
            <ac:spMk id="232" creationId="{00000000-0000-0000-0000-000000000000}"/>
          </ac:spMkLst>
        </pc:spChg>
        <pc:picChg chg="mod">
          <ac:chgData name="Satish Mahaseth" userId="b8c19d5b1d6e9b7d" providerId="LiveId" clId="{7C50CB7C-D8ED-4E15-840D-168720CFDC25}" dt="2024-01-15T15:18:46.288" v="456" actId="14100"/>
          <ac:picMkLst>
            <pc:docMk/>
            <pc:sldMk cId="3410617847" sldId="297"/>
            <ac:picMk id="5" creationId="{3A1C10DF-69C8-4003-95B9-33C27343201D}"/>
          </ac:picMkLst>
        </pc:picChg>
        <pc:picChg chg="mod">
          <ac:chgData name="Satish Mahaseth" userId="b8c19d5b1d6e9b7d" providerId="LiveId" clId="{7C50CB7C-D8ED-4E15-840D-168720CFDC25}" dt="2024-01-15T15:18:48.921" v="457" actId="14100"/>
          <ac:picMkLst>
            <pc:docMk/>
            <pc:sldMk cId="3410617847" sldId="297"/>
            <ac:picMk id="7" creationId="{146C4E44-C3EB-400A-8B4B-5C8E1A4F1A00}"/>
          </ac:picMkLst>
        </pc:picChg>
        <pc:picChg chg="mod">
          <ac:chgData name="Satish Mahaseth" userId="b8c19d5b1d6e9b7d" providerId="LiveId" clId="{7C50CB7C-D8ED-4E15-840D-168720CFDC25}" dt="2024-01-15T15:18:51.760" v="458" actId="14100"/>
          <ac:picMkLst>
            <pc:docMk/>
            <pc:sldMk cId="3410617847" sldId="297"/>
            <ac:picMk id="9" creationId="{988902B7-70F8-4DFC-8F5B-BFEC3548CA3F}"/>
          </ac:picMkLst>
        </pc:picChg>
      </pc:sldChg>
      <pc:sldChg chg="modSp mod">
        <pc:chgData name="Satish Mahaseth" userId="b8c19d5b1d6e9b7d" providerId="LiveId" clId="{7C50CB7C-D8ED-4E15-840D-168720CFDC25}" dt="2024-01-16T03:58:19.002" v="770" actId="20577"/>
        <pc:sldMkLst>
          <pc:docMk/>
          <pc:sldMk cId="983073241" sldId="298"/>
        </pc:sldMkLst>
        <pc:spChg chg="mod">
          <ac:chgData name="Satish Mahaseth" userId="b8c19d5b1d6e9b7d" providerId="LiveId" clId="{7C50CB7C-D8ED-4E15-840D-168720CFDC25}" dt="2024-01-15T15:21:19.240" v="496" actId="14100"/>
          <ac:spMkLst>
            <pc:docMk/>
            <pc:sldMk cId="983073241" sldId="298"/>
            <ac:spMk id="6" creationId="{4B88EF5E-A28F-4B7C-9FF6-5276FDA476AD}"/>
          </ac:spMkLst>
        </pc:spChg>
        <pc:spChg chg="mod">
          <ac:chgData name="Satish Mahaseth" userId="b8c19d5b1d6e9b7d" providerId="LiveId" clId="{7C50CB7C-D8ED-4E15-840D-168720CFDC25}" dt="2024-01-15T15:21:24.026" v="497" actId="1076"/>
          <ac:spMkLst>
            <pc:docMk/>
            <pc:sldMk cId="983073241" sldId="298"/>
            <ac:spMk id="9" creationId="{9CFD4FC3-C070-4DC8-AC21-DA1365C7AF48}"/>
          </ac:spMkLst>
        </pc:spChg>
        <pc:spChg chg="mod">
          <ac:chgData name="Satish Mahaseth" userId="b8c19d5b1d6e9b7d" providerId="LiveId" clId="{7C50CB7C-D8ED-4E15-840D-168720CFDC25}" dt="2024-01-16T03:58:19.002" v="770" actId="20577"/>
          <ac:spMkLst>
            <pc:docMk/>
            <pc:sldMk cId="983073241" sldId="298"/>
            <ac:spMk id="228" creationId="{00000000-0000-0000-0000-000000000000}"/>
          </ac:spMkLst>
        </pc:spChg>
        <pc:spChg chg="mod">
          <ac:chgData name="Satish Mahaseth" userId="b8c19d5b1d6e9b7d" providerId="LiveId" clId="{7C50CB7C-D8ED-4E15-840D-168720CFDC25}" dt="2024-01-15T11:28:29.348" v="64" actId="20577"/>
          <ac:spMkLst>
            <pc:docMk/>
            <pc:sldMk cId="983073241" sldId="298"/>
            <ac:spMk id="232" creationId="{00000000-0000-0000-0000-000000000000}"/>
          </ac:spMkLst>
        </pc:spChg>
        <pc:picChg chg="mod">
          <ac:chgData name="Satish Mahaseth" userId="b8c19d5b1d6e9b7d" providerId="LiveId" clId="{7C50CB7C-D8ED-4E15-840D-168720CFDC25}" dt="2024-01-15T15:17:52.465" v="448" actId="1076"/>
          <ac:picMkLst>
            <pc:docMk/>
            <pc:sldMk cId="983073241" sldId="298"/>
            <ac:picMk id="3" creationId="{DF3537A0-0F64-420C-97E2-1846B9EDC83B}"/>
          </ac:picMkLst>
        </pc:picChg>
        <pc:picChg chg="mod">
          <ac:chgData name="Satish Mahaseth" userId="b8c19d5b1d6e9b7d" providerId="LiveId" clId="{7C50CB7C-D8ED-4E15-840D-168720CFDC25}" dt="2024-01-15T15:17:16.353" v="443" actId="1076"/>
          <ac:picMkLst>
            <pc:docMk/>
            <pc:sldMk cId="983073241" sldId="298"/>
            <ac:picMk id="4" creationId="{E26D91EE-9CB7-4B05-934B-7E8001CDDC60}"/>
          </ac:picMkLst>
        </pc:picChg>
        <pc:cxnChg chg="mod">
          <ac:chgData name="Satish Mahaseth" userId="b8c19d5b1d6e9b7d" providerId="LiveId" clId="{7C50CB7C-D8ED-4E15-840D-168720CFDC25}" dt="2024-01-15T15:17:58.681" v="449" actId="1076"/>
          <ac:cxnSpMkLst>
            <pc:docMk/>
            <pc:sldMk cId="983073241" sldId="298"/>
            <ac:cxnSpMk id="7" creationId="{5A7261D0-A032-489E-832C-44174DAECCFA}"/>
          </ac:cxnSpMkLst>
        </pc:cxnChg>
      </pc:sldChg>
      <pc:sldChg chg="addSp delSp modSp add mod modTransition delAnim modAnim">
        <pc:chgData name="Satish Mahaseth" userId="b8c19d5b1d6e9b7d" providerId="LiveId" clId="{7C50CB7C-D8ED-4E15-840D-168720CFDC25}" dt="2024-01-15T15:30:59.120" v="507" actId="1076"/>
        <pc:sldMkLst>
          <pc:docMk/>
          <pc:sldMk cId="3085356886" sldId="299"/>
        </pc:sldMkLst>
        <pc:spChg chg="add del mod">
          <ac:chgData name="Satish Mahaseth" userId="b8c19d5b1d6e9b7d" providerId="LiveId" clId="{7C50CB7C-D8ED-4E15-840D-168720CFDC25}" dt="2024-01-15T11:41:19.646" v="207" actId="478"/>
          <ac:spMkLst>
            <pc:docMk/>
            <pc:sldMk cId="3085356886" sldId="299"/>
            <ac:spMk id="3" creationId="{54EF6F1C-0288-3D96-BFC2-247E08E9B0AC}"/>
          </ac:spMkLst>
        </pc:spChg>
        <pc:spChg chg="add del mod">
          <ac:chgData name="Satish Mahaseth" userId="b8c19d5b1d6e9b7d" providerId="LiveId" clId="{7C50CB7C-D8ED-4E15-840D-168720CFDC25}" dt="2024-01-15T11:42:12.090" v="214" actId="478"/>
          <ac:spMkLst>
            <pc:docMk/>
            <pc:sldMk cId="3085356886" sldId="299"/>
            <ac:spMk id="7" creationId="{BE828FF3-22AA-C5DC-E334-0E76E5477D3B}"/>
          </ac:spMkLst>
        </pc:spChg>
        <pc:spChg chg="del">
          <ac:chgData name="Satish Mahaseth" userId="b8c19d5b1d6e9b7d" providerId="LiveId" clId="{7C50CB7C-D8ED-4E15-840D-168720CFDC25}" dt="2024-01-15T11:42:10.275" v="213" actId="478"/>
          <ac:spMkLst>
            <pc:docMk/>
            <pc:sldMk cId="3085356886" sldId="299"/>
            <ac:spMk id="227" creationId="{00000000-0000-0000-0000-000000000000}"/>
          </ac:spMkLst>
        </pc:spChg>
        <pc:spChg chg="del">
          <ac:chgData name="Satish Mahaseth" userId="b8c19d5b1d6e9b7d" providerId="LiveId" clId="{7C50CB7C-D8ED-4E15-840D-168720CFDC25}" dt="2024-01-15T11:41:13.877" v="206" actId="478"/>
          <ac:spMkLst>
            <pc:docMk/>
            <pc:sldMk cId="3085356886" sldId="299"/>
            <ac:spMk id="228" creationId="{00000000-0000-0000-0000-000000000000}"/>
          </ac:spMkLst>
        </pc:spChg>
        <pc:spChg chg="del">
          <ac:chgData name="Satish Mahaseth" userId="b8c19d5b1d6e9b7d" providerId="LiveId" clId="{7C50CB7C-D8ED-4E15-840D-168720CFDC25}" dt="2024-01-15T11:42:10.275" v="213" actId="478"/>
          <ac:spMkLst>
            <pc:docMk/>
            <pc:sldMk cId="3085356886" sldId="299"/>
            <ac:spMk id="229" creationId="{00000000-0000-0000-0000-000000000000}"/>
          </ac:spMkLst>
        </pc:spChg>
        <pc:spChg chg="del">
          <ac:chgData name="Satish Mahaseth" userId="b8c19d5b1d6e9b7d" providerId="LiveId" clId="{7C50CB7C-D8ED-4E15-840D-168720CFDC25}" dt="2024-01-15T11:42:10.275" v="213" actId="478"/>
          <ac:spMkLst>
            <pc:docMk/>
            <pc:sldMk cId="3085356886" sldId="299"/>
            <ac:spMk id="230" creationId="{00000000-0000-0000-0000-000000000000}"/>
          </ac:spMkLst>
        </pc:spChg>
        <pc:spChg chg="del">
          <ac:chgData name="Satish Mahaseth" userId="b8c19d5b1d6e9b7d" providerId="LiveId" clId="{7C50CB7C-D8ED-4E15-840D-168720CFDC25}" dt="2024-01-15T11:42:10.275" v="213" actId="478"/>
          <ac:spMkLst>
            <pc:docMk/>
            <pc:sldMk cId="3085356886" sldId="299"/>
            <ac:spMk id="232" creationId="{00000000-0000-0000-0000-000000000000}"/>
          </ac:spMkLst>
        </pc:spChg>
        <pc:spChg chg="del">
          <ac:chgData name="Satish Mahaseth" userId="b8c19d5b1d6e9b7d" providerId="LiveId" clId="{7C50CB7C-D8ED-4E15-840D-168720CFDC25}" dt="2024-01-15T11:42:10.275" v="213" actId="478"/>
          <ac:spMkLst>
            <pc:docMk/>
            <pc:sldMk cId="3085356886" sldId="299"/>
            <ac:spMk id="233" creationId="{00000000-0000-0000-0000-000000000000}"/>
          </ac:spMkLst>
        </pc:spChg>
        <pc:picChg chg="add mod">
          <ac:chgData name="Satish Mahaseth" userId="b8c19d5b1d6e9b7d" providerId="LiveId" clId="{7C50CB7C-D8ED-4E15-840D-168720CFDC25}" dt="2024-01-15T15:30:59.120" v="507" actId="1076"/>
          <ac:picMkLst>
            <pc:docMk/>
            <pc:sldMk cId="3085356886" sldId="299"/>
            <ac:picMk id="2" creationId="{5FAAC307-F394-CEA5-0938-1D91774787D9}"/>
          </ac:picMkLst>
        </pc:picChg>
        <pc:picChg chg="add del mod">
          <ac:chgData name="Satish Mahaseth" userId="b8c19d5b1d6e9b7d" providerId="LiveId" clId="{7C50CB7C-D8ED-4E15-840D-168720CFDC25}" dt="2024-01-15T15:30:20.039" v="501" actId="478"/>
          <ac:picMkLst>
            <pc:docMk/>
            <pc:sldMk cId="3085356886" sldId="299"/>
            <ac:picMk id="4" creationId="{CF0D8E82-0333-C6C9-2EE1-1484CA6C5FA1}"/>
          </ac:picMkLst>
        </pc:picChg>
        <pc:picChg chg="del">
          <ac:chgData name="Satish Mahaseth" userId="b8c19d5b1d6e9b7d" providerId="LiveId" clId="{7C50CB7C-D8ED-4E15-840D-168720CFDC25}" dt="2024-01-15T11:41:05.367" v="205" actId="478"/>
          <ac:picMkLst>
            <pc:docMk/>
            <pc:sldMk cId="3085356886" sldId="299"/>
            <ac:picMk id="5" creationId="{B7B2E117-C4E1-A075-C95D-417BA52543AF}"/>
          </ac:picMkLst>
        </pc:picChg>
        <pc:picChg chg="add mod">
          <ac:chgData name="Satish Mahaseth" userId="b8c19d5b1d6e9b7d" providerId="LiveId" clId="{7C50CB7C-D8ED-4E15-840D-168720CFDC25}" dt="2024-01-15T11:43:47.796" v="221" actId="14100"/>
          <ac:picMkLst>
            <pc:docMk/>
            <pc:sldMk cId="3085356886" sldId="299"/>
            <ac:picMk id="8" creationId="{2F7CC4ED-9A18-A7B3-1553-E3C63C7ECEA7}"/>
          </ac:picMkLst>
        </pc:picChg>
        <pc:picChg chg="add mod">
          <ac:chgData name="Satish Mahaseth" userId="b8c19d5b1d6e9b7d" providerId="LiveId" clId="{7C50CB7C-D8ED-4E15-840D-168720CFDC25}" dt="2024-01-15T11:45:10.155" v="228" actId="14100"/>
          <ac:picMkLst>
            <pc:docMk/>
            <pc:sldMk cId="3085356886" sldId="299"/>
            <ac:picMk id="10" creationId="{6A34980A-042B-22A5-88B0-8F10BF7578F9}"/>
          </ac:picMkLst>
        </pc:picChg>
        <pc:picChg chg="del">
          <ac:chgData name="Satish Mahaseth" userId="b8c19d5b1d6e9b7d" providerId="LiveId" clId="{7C50CB7C-D8ED-4E15-840D-168720CFDC25}" dt="2024-01-15T11:42:10.275" v="213" actId="478"/>
          <ac:picMkLst>
            <pc:docMk/>
            <pc:sldMk cId="3085356886" sldId="299"/>
            <ac:picMk id="226" creationId="{00000000-0000-0000-0000-000000000000}"/>
          </ac:picMkLst>
        </pc:picChg>
        <pc:picChg chg="del">
          <ac:chgData name="Satish Mahaseth" userId="b8c19d5b1d6e9b7d" providerId="LiveId" clId="{7C50CB7C-D8ED-4E15-840D-168720CFDC25}" dt="2024-01-15T11:42:10.275" v="213" actId="478"/>
          <ac:picMkLst>
            <pc:docMk/>
            <pc:sldMk cId="3085356886" sldId="299"/>
            <ac:picMk id="231" creationId="{00000000-0000-0000-0000-000000000000}"/>
          </ac:picMkLst>
        </pc:picChg>
      </pc:sldChg>
      <pc:sldChg chg="add del">
        <pc:chgData name="Satish Mahaseth" userId="b8c19d5b1d6e9b7d" providerId="LiveId" clId="{7C50CB7C-D8ED-4E15-840D-168720CFDC25}" dt="2024-01-15T15:02:35.576" v="392" actId="2696"/>
        <pc:sldMkLst>
          <pc:docMk/>
          <pc:sldMk cId="1626940338" sldId="300"/>
        </pc:sldMkLst>
      </pc:sldChg>
      <pc:sldChg chg="add del">
        <pc:chgData name="Satish Mahaseth" userId="b8c19d5b1d6e9b7d" providerId="LiveId" clId="{7C50CB7C-D8ED-4E15-840D-168720CFDC25}" dt="2024-01-15T15:12:53.348" v="404" actId="47"/>
        <pc:sldMkLst>
          <pc:docMk/>
          <pc:sldMk cId="3761457854" sldId="300"/>
        </pc:sldMkLst>
      </pc:sldChg>
      <pc:sldChg chg="add del setBg">
        <pc:chgData name="Satish Mahaseth" userId="b8c19d5b1d6e9b7d" providerId="LiveId" clId="{7C50CB7C-D8ED-4E15-840D-168720CFDC25}" dt="2024-01-15T15:12:28.061" v="402" actId="47"/>
        <pc:sldMkLst>
          <pc:docMk/>
          <pc:sldMk cId="2475239474" sldId="301"/>
        </pc:sldMkLst>
      </pc:sldChg>
      <pc:sldChg chg="add del setBg">
        <pc:chgData name="Satish Mahaseth" userId="b8c19d5b1d6e9b7d" providerId="LiveId" clId="{7C50CB7C-D8ED-4E15-840D-168720CFDC25}" dt="2024-01-15T15:02:30.601" v="391" actId="2696"/>
        <pc:sldMkLst>
          <pc:docMk/>
          <pc:sldMk cId="3219765809" sldId="301"/>
        </pc:sldMkLst>
      </pc:sldChg>
      <pc:sldChg chg="addSp delSp modSp add mod">
        <pc:chgData name="Satish Mahaseth" userId="b8c19d5b1d6e9b7d" providerId="LiveId" clId="{7C50CB7C-D8ED-4E15-840D-168720CFDC25}" dt="2024-01-16T02:17:21.436" v="648" actId="1076"/>
        <pc:sldMkLst>
          <pc:docMk/>
          <pc:sldMk cId="1048017281" sldId="302"/>
        </pc:sldMkLst>
        <pc:spChg chg="add del">
          <ac:chgData name="Satish Mahaseth" userId="b8c19d5b1d6e9b7d" providerId="LiveId" clId="{7C50CB7C-D8ED-4E15-840D-168720CFDC25}" dt="2024-01-15T15:13:28.198" v="406" actId="11529"/>
          <ac:spMkLst>
            <pc:docMk/>
            <pc:sldMk cId="1048017281" sldId="302"/>
            <ac:spMk id="2" creationId="{79DB4EA7-1077-4772-D6EF-3A7AE675F03E}"/>
          </ac:spMkLst>
        </pc:spChg>
        <pc:spChg chg="mod">
          <ac:chgData name="Satish Mahaseth" userId="b8c19d5b1d6e9b7d" providerId="LiveId" clId="{7C50CB7C-D8ED-4E15-840D-168720CFDC25}" dt="2024-01-16T02:17:21.436" v="648" actId="1076"/>
          <ac:spMkLst>
            <pc:docMk/>
            <pc:sldMk cId="1048017281" sldId="302"/>
            <ac:spMk id="4" creationId="{FED401A3-BF3D-4B70-A26A-77D5E4DBBAE9}"/>
          </ac:spMkLst>
        </pc:spChg>
        <pc:spChg chg="add mod">
          <ac:chgData name="Satish Mahaseth" userId="b8c19d5b1d6e9b7d" providerId="LiveId" clId="{7C50CB7C-D8ED-4E15-840D-168720CFDC25}" dt="2024-01-15T15:14:37.241" v="421" actId="1076"/>
          <ac:spMkLst>
            <pc:docMk/>
            <pc:sldMk cId="1048017281" sldId="302"/>
            <ac:spMk id="5" creationId="{CB010800-5BD5-FB2A-E411-6D1325EDE917}"/>
          </ac:spMkLst>
        </pc:spChg>
        <pc:spChg chg="add mod">
          <ac:chgData name="Satish Mahaseth" userId="b8c19d5b1d6e9b7d" providerId="LiveId" clId="{7C50CB7C-D8ED-4E15-840D-168720CFDC25}" dt="2024-01-15T15:15:11.776" v="430" actId="1076"/>
          <ac:spMkLst>
            <pc:docMk/>
            <pc:sldMk cId="1048017281" sldId="302"/>
            <ac:spMk id="6" creationId="{ED3CC947-5937-727D-716F-16AA1BFE7F1D}"/>
          </ac:spMkLst>
        </pc:spChg>
        <pc:spChg chg="add mod">
          <ac:chgData name="Satish Mahaseth" userId="b8c19d5b1d6e9b7d" providerId="LiveId" clId="{7C50CB7C-D8ED-4E15-840D-168720CFDC25}" dt="2024-01-15T15:14:57.913" v="426" actId="14100"/>
          <ac:spMkLst>
            <pc:docMk/>
            <pc:sldMk cId="1048017281" sldId="302"/>
            <ac:spMk id="7" creationId="{B43A8E63-1873-C615-300D-E1A8922CD185}"/>
          </ac:spMkLst>
        </pc:spChg>
        <pc:picChg chg="mod">
          <ac:chgData name="Satish Mahaseth" userId="b8c19d5b1d6e9b7d" providerId="LiveId" clId="{7C50CB7C-D8ED-4E15-840D-168720CFDC25}" dt="2024-01-15T15:15:21.968" v="433" actId="14100"/>
          <ac:picMkLst>
            <pc:docMk/>
            <pc:sldMk cId="1048017281" sldId="302"/>
            <ac:picMk id="3" creationId="{624F526E-7B54-42A8-B535-6BCB39E1939E}"/>
          </ac:picMkLst>
        </pc:picChg>
      </pc:sldChg>
    </pc:docChg>
  </pc:docChgLst>
  <pc:docChgLst>
    <pc:chgData name="Satish Mahaseth" userId="b8c19d5b1d6e9b7d" providerId="LiveId" clId="{766B4D26-1760-45C3-AA5E-F7B2CB3A3DF1}"/>
    <pc:docChg chg="delSld modSld">
      <pc:chgData name="Satish Mahaseth" userId="b8c19d5b1d6e9b7d" providerId="LiveId" clId="{766B4D26-1760-45C3-AA5E-F7B2CB3A3DF1}" dt="2023-08-22T11:08:52.038" v="22"/>
      <pc:docMkLst>
        <pc:docMk/>
      </pc:docMkLst>
      <pc:sldChg chg="modSp mod">
        <pc:chgData name="Satish Mahaseth" userId="b8c19d5b1d6e9b7d" providerId="LiveId" clId="{766B4D26-1760-45C3-AA5E-F7B2CB3A3DF1}" dt="2023-08-22T11:05:49.988" v="12" actId="20577"/>
        <pc:sldMkLst>
          <pc:docMk/>
          <pc:sldMk cId="0" sldId="256"/>
        </pc:sldMkLst>
        <pc:spChg chg="mod">
          <ac:chgData name="Satish Mahaseth" userId="b8c19d5b1d6e9b7d" providerId="LiveId" clId="{766B4D26-1760-45C3-AA5E-F7B2CB3A3DF1}" dt="2023-08-22T11:05:49.988" v="12" actId="20577"/>
          <ac:spMkLst>
            <pc:docMk/>
            <pc:sldMk cId="0" sldId="256"/>
            <ac:spMk id="97" creationId="{00000000-0000-0000-0000-000000000000}"/>
          </ac:spMkLst>
        </pc:spChg>
      </pc:sldChg>
      <pc:sldChg chg="modAnim">
        <pc:chgData name="Satish Mahaseth" userId="b8c19d5b1d6e9b7d" providerId="LiveId" clId="{766B4D26-1760-45C3-AA5E-F7B2CB3A3DF1}" dt="2023-08-22T11:08:52.038" v="22"/>
        <pc:sldMkLst>
          <pc:docMk/>
          <pc:sldMk cId="0" sldId="257"/>
        </pc:sldMkLst>
      </pc:sldChg>
      <pc:sldChg chg="modSp mod">
        <pc:chgData name="Satish Mahaseth" userId="b8c19d5b1d6e9b7d" providerId="LiveId" clId="{766B4D26-1760-45C3-AA5E-F7B2CB3A3DF1}" dt="2023-08-22T11:06:26.105" v="13" actId="2711"/>
        <pc:sldMkLst>
          <pc:docMk/>
          <pc:sldMk cId="0" sldId="259"/>
        </pc:sldMkLst>
        <pc:spChg chg="mod">
          <ac:chgData name="Satish Mahaseth" userId="b8c19d5b1d6e9b7d" providerId="LiveId" clId="{766B4D26-1760-45C3-AA5E-F7B2CB3A3DF1}" dt="2023-08-22T11:06:26.105" v="13" actId="2711"/>
          <ac:spMkLst>
            <pc:docMk/>
            <pc:sldMk cId="0" sldId="259"/>
            <ac:spMk id="127" creationId="{00000000-0000-0000-0000-000000000000}"/>
          </ac:spMkLst>
        </pc:spChg>
        <pc:spChg chg="mod">
          <ac:chgData name="Satish Mahaseth" userId="b8c19d5b1d6e9b7d" providerId="LiveId" clId="{766B4D26-1760-45C3-AA5E-F7B2CB3A3DF1}" dt="2023-08-22T11:06:26.105" v="13" actId="2711"/>
          <ac:spMkLst>
            <pc:docMk/>
            <pc:sldMk cId="0" sldId="259"/>
            <ac:spMk id="128" creationId="{00000000-0000-0000-0000-000000000000}"/>
          </ac:spMkLst>
        </pc:spChg>
        <pc:spChg chg="mod">
          <ac:chgData name="Satish Mahaseth" userId="b8c19d5b1d6e9b7d" providerId="LiveId" clId="{766B4D26-1760-45C3-AA5E-F7B2CB3A3DF1}" dt="2023-08-22T11:06:26.105" v="13" actId="2711"/>
          <ac:spMkLst>
            <pc:docMk/>
            <pc:sldMk cId="0" sldId="259"/>
            <ac:spMk id="129" creationId="{00000000-0000-0000-0000-000000000000}"/>
          </ac:spMkLst>
        </pc:spChg>
        <pc:spChg chg="mod">
          <ac:chgData name="Satish Mahaseth" userId="b8c19d5b1d6e9b7d" providerId="LiveId" clId="{766B4D26-1760-45C3-AA5E-F7B2CB3A3DF1}" dt="2023-08-22T11:06:26.105" v="13" actId="2711"/>
          <ac:spMkLst>
            <pc:docMk/>
            <pc:sldMk cId="0" sldId="259"/>
            <ac:spMk id="130" creationId="{00000000-0000-0000-0000-000000000000}"/>
          </ac:spMkLst>
        </pc:spChg>
        <pc:spChg chg="mod">
          <ac:chgData name="Satish Mahaseth" userId="b8c19d5b1d6e9b7d" providerId="LiveId" clId="{766B4D26-1760-45C3-AA5E-F7B2CB3A3DF1}" dt="2023-08-22T11:06:26.105" v="13" actId="2711"/>
          <ac:spMkLst>
            <pc:docMk/>
            <pc:sldMk cId="0" sldId="259"/>
            <ac:spMk id="132" creationId="{00000000-0000-0000-0000-000000000000}"/>
          </ac:spMkLst>
        </pc:spChg>
        <pc:spChg chg="mod">
          <ac:chgData name="Satish Mahaseth" userId="b8c19d5b1d6e9b7d" providerId="LiveId" clId="{766B4D26-1760-45C3-AA5E-F7B2CB3A3DF1}" dt="2023-08-22T11:06:26.105" v="13" actId="2711"/>
          <ac:spMkLst>
            <pc:docMk/>
            <pc:sldMk cId="0" sldId="259"/>
            <ac:spMk id="133" creationId="{00000000-0000-0000-0000-000000000000}"/>
          </ac:spMkLst>
        </pc:spChg>
      </pc:sldChg>
      <pc:sldChg chg="del">
        <pc:chgData name="Satish Mahaseth" userId="b8c19d5b1d6e9b7d" providerId="LiveId" clId="{766B4D26-1760-45C3-AA5E-F7B2CB3A3DF1}" dt="2023-08-22T11:03:00.506" v="1" actId="2696"/>
        <pc:sldMkLst>
          <pc:docMk/>
          <pc:sldMk cId="1202209371" sldId="272"/>
        </pc:sldMkLst>
      </pc:sldChg>
      <pc:sldChg chg="del">
        <pc:chgData name="Satish Mahaseth" userId="b8c19d5b1d6e9b7d" providerId="LiveId" clId="{766B4D26-1760-45C3-AA5E-F7B2CB3A3DF1}" dt="2023-08-22T11:02:40.408" v="0" actId="2696"/>
        <pc:sldMkLst>
          <pc:docMk/>
          <pc:sldMk cId="4123892781" sldId="274"/>
        </pc:sldMkLst>
      </pc:sldChg>
      <pc:sldChg chg="del">
        <pc:chgData name="Satish Mahaseth" userId="b8c19d5b1d6e9b7d" providerId="LiveId" clId="{766B4D26-1760-45C3-AA5E-F7B2CB3A3DF1}" dt="2023-08-22T11:03:05.766" v="2" actId="2696"/>
        <pc:sldMkLst>
          <pc:docMk/>
          <pc:sldMk cId="888905523" sldId="279"/>
        </pc:sldMkLst>
      </pc:sldChg>
    </pc:docChg>
  </pc:docChgLst>
  <pc:docChgLst>
    <pc:chgData name="Satish Mahaseth" userId="b8c19d5b1d6e9b7d" providerId="LiveId" clId="{8FD78FAD-DF19-466B-87AE-D78D2023A759}"/>
    <pc:docChg chg="custSel modSld">
      <pc:chgData name="Satish Mahaseth" userId="b8c19d5b1d6e9b7d" providerId="LiveId" clId="{8FD78FAD-DF19-466B-87AE-D78D2023A759}" dt="2023-05-14T08:08:04.366" v="26"/>
      <pc:docMkLst>
        <pc:docMk/>
      </pc:docMkLst>
      <pc:sldChg chg="modSp mod">
        <pc:chgData name="Satish Mahaseth" userId="b8c19d5b1d6e9b7d" providerId="LiveId" clId="{8FD78FAD-DF19-466B-87AE-D78D2023A759}" dt="2023-05-14T07:49:23.302" v="23" actId="2711"/>
        <pc:sldMkLst>
          <pc:docMk/>
          <pc:sldMk cId="0" sldId="256"/>
        </pc:sldMkLst>
        <pc:spChg chg="mod">
          <ac:chgData name="Satish Mahaseth" userId="b8c19d5b1d6e9b7d" providerId="LiveId" clId="{8FD78FAD-DF19-466B-87AE-D78D2023A759}" dt="2023-05-14T07:49:23.302" v="23" actId="2711"/>
          <ac:spMkLst>
            <pc:docMk/>
            <pc:sldMk cId="0" sldId="256"/>
            <ac:spMk id="92" creationId="{00000000-0000-0000-0000-000000000000}"/>
          </ac:spMkLst>
        </pc:spChg>
      </pc:sldChg>
      <pc:sldChg chg="modSp mod">
        <pc:chgData name="Satish Mahaseth" userId="b8c19d5b1d6e9b7d" providerId="LiveId" clId="{8FD78FAD-DF19-466B-87AE-D78D2023A759}" dt="2023-05-14T08:08:04.366" v="26"/>
        <pc:sldMkLst>
          <pc:docMk/>
          <pc:sldMk cId="0" sldId="258"/>
        </pc:sldMkLst>
        <pc:spChg chg="mod">
          <ac:chgData name="Satish Mahaseth" userId="b8c19d5b1d6e9b7d" providerId="LiveId" clId="{8FD78FAD-DF19-466B-87AE-D78D2023A759}" dt="2023-05-14T08:08:04.366" v="26"/>
          <ac:spMkLst>
            <pc:docMk/>
            <pc:sldMk cId="0" sldId="258"/>
            <ac:spMk id="116" creationId="{00000000-0000-0000-0000-000000000000}"/>
          </ac:spMkLst>
        </pc:spChg>
      </pc:sldChg>
    </pc:docChg>
  </pc:docChgLst>
  <pc:docChgLst>
    <pc:chgData name="Satish Mahaseth" userId="b8c19d5b1d6e9b7d" providerId="LiveId" clId="{CF2A3D0D-7462-4E13-84F8-9F785AFFD134}"/>
    <pc:docChg chg="undo redo custSel addSld delSld modSld">
      <pc:chgData name="Satish Mahaseth" userId="b8c19d5b1d6e9b7d" providerId="LiveId" clId="{CF2A3D0D-7462-4E13-84F8-9F785AFFD134}" dt="2023-05-13T12:39:47.872" v="709" actId="2696"/>
      <pc:docMkLst>
        <pc:docMk/>
      </pc:docMkLst>
      <pc:sldChg chg="modSp mod">
        <pc:chgData name="Satish Mahaseth" userId="b8c19d5b1d6e9b7d" providerId="LiveId" clId="{CF2A3D0D-7462-4E13-84F8-9F785AFFD134}" dt="2023-05-13T10:49:46.965" v="702"/>
        <pc:sldMkLst>
          <pc:docMk/>
          <pc:sldMk cId="0" sldId="256"/>
        </pc:sldMkLst>
        <pc:spChg chg="mod">
          <ac:chgData name="Satish Mahaseth" userId="b8c19d5b1d6e9b7d" providerId="LiveId" clId="{CF2A3D0D-7462-4E13-84F8-9F785AFFD134}" dt="2023-05-12T13:38:02.581" v="339" actId="20577"/>
          <ac:spMkLst>
            <pc:docMk/>
            <pc:sldMk cId="0" sldId="256"/>
            <ac:spMk id="93" creationId="{00000000-0000-0000-0000-000000000000}"/>
          </ac:spMkLst>
        </pc:spChg>
        <pc:spChg chg="mod">
          <ac:chgData name="Satish Mahaseth" userId="b8c19d5b1d6e9b7d" providerId="LiveId" clId="{CF2A3D0D-7462-4E13-84F8-9F785AFFD134}" dt="2023-05-13T10:49:46.965" v="702"/>
          <ac:spMkLst>
            <pc:docMk/>
            <pc:sldMk cId="0" sldId="256"/>
            <ac:spMk id="96" creationId="{00000000-0000-0000-0000-000000000000}"/>
          </ac:spMkLst>
        </pc:spChg>
        <pc:spChg chg="mod">
          <ac:chgData name="Satish Mahaseth" userId="b8c19d5b1d6e9b7d" providerId="LiveId" clId="{CF2A3D0D-7462-4E13-84F8-9F785AFFD134}" dt="2023-05-08T06:09:41.831" v="37" actId="1035"/>
          <ac:spMkLst>
            <pc:docMk/>
            <pc:sldMk cId="0" sldId="256"/>
            <ac:spMk id="97" creationId="{00000000-0000-0000-0000-000000000000}"/>
          </ac:spMkLst>
        </pc:spChg>
      </pc:sldChg>
      <pc:sldChg chg="modSp mod">
        <pc:chgData name="Satish Mahaseth" userId="b8c19d5b1d6e9b7d" providerId="LiveId" clId="{CF2A3D0D-7462-4E13-84F8-9F785AFFD134}" dt="2023-05-08T06:10:39.262" v="52" actId="20577"/>
        <pc:sldMkLst>
          <pc:docMk/>
          <pc:sldMk cId="0" sldId="257"/>
        </pc:sldMkLst>
        <pc:spChg chg="mod">
          <ac:chgData name="Satish Mahaseth" userId="b8c19d5b1d6e9b7d" providerId="LiveId" clId="{CF2A3D0D-7462-4E13-84F8-9F785AFFD134}" dt="2023-05-08T06:10:39.262" v="52" actId="20577"/>
          <ac:spMkLst>
            <pc:docMk/>
            <pc:sldMk cId="0" sldId="257"/>
            <ac:spMk id="108" creationId="{00000000-0000-0000-0000-000000000000}"/>
          </ac:spMkLst>
        </pc:spChg>
      </pc:sldChg>
      <pc:sldChg chg="modSp mod">
        <pc:chgData name="Satish Mahaseth" userId="b8c19d5b1d6e9b7d" providerId="LiveId" clId="{CF2A3D0D-7462-4E13-84F8-9F785AFFD134}" dt="2023-05-12T13:43:32.993" v="374"/>
        <pc:sldMkLst>
          <pc:docMk/>
          <pc:sldMk cId="0" sldId="258"/>
        </pc:sldMkLst>
        <pc:spChg chg="mod">
          <ac:chgData name="Satish Mahaseth" userId="b8c19d5b1d6e9b7d" providerId="LiveId" clId="{CF2A3D0D-7462-4E13-84F8-9F785AFFD134}" dt="2023-05-12T13:43:32.993" v="374"/>
          <ac:spMkLst>
            <pc:docMk/>
            <pc:sldMk cId="0" sldId="258"/>
            <ac:spMk id="116" creationId="{00000000-0000-0000-0000-000000000000}"/>
          </ac:spMkLst>
        </pc:spChg>
        <pc:spChg chg="mod">
          <ac:chgData name="Satish Mahaseth" userId="b8c19d5b1d6e9b7d" providerId="LiveId" clId="{CF2A3D0D-7462-4E13-84F8-9F785AFFD134}" dt="2023-05-08T06:10:50.709" v="53"/>
          <ac:spMkLst>
            <pc:docMk/>
            <pc:sldMk cId="0" sldId="258"/>
            <ac:spMk id="120" creationId="{00000000-0000-0000-0000-000000000000}"/>
          </ac:spMkLst>
        </pc:spChg>
      </pc:sldChg>
      <pc:sldChg chg="modSp mod">
        <pc:chgData name="Satish Mahaseth" userId="b8c19d5b1d6e9b7d" providerId="LiveId" clId="{CF2A3D0D-7462-4E13-84F8-9F785AFFD134}" dt="2023-05-12T13:46:12.518" v="392" actId="20577"/>
        <pc:sldMkLst>
          <pc:docMk/>
          <pc:sldMk cId="0" sldId="259"/>
        </pc:sldMkLst>
        <pc:spChg chg="mod">
          <ac:chgData name="Satish Mahaseth" userId="b8c19d5b1d6e9b7d" providerId="LiveId" clId="{CF2A3D0D-7462-4E13-84F8-9F785AFFD134}" dt="2023-05-12T13:46:12.518" v="392" actId="20577"/>
          <ac:spMkLst>
            <pc:docMk/>
            <pc:sldMk cId="0" sldId="259"/>
            <ac:spMk id="128" creationId="{00000000-0000-0000-0000-000000000000}"/>
          </ac:spMkLst>
        </pc:spChg>
        <pc:spChg chg="mod">
          <ac:chgData name="Satish Mahaseth" userId="b8c19d5b1d6e9b7d" providerId="LiveId" clId="{CF2A3D0D-7462-4E13-84F8-9F785AFFD134}" dt="2023-05-08T06:11:07.518" v="57" actId="1038"/>
          <ac:spMkLst>
            <pc:docMk/>
            <pc:sldMk cId="0" sldId="259"/>
            <ac:spMk id="132" creationId="{00000000-0000-0000-0000-000000000000}"/>
          </ac:spMkLst>
        </pc:spChg>
      </pc:sldChg>
      <pc:sldChg chg="modSp mod">
        <pc:chgData name="Satish Mahaseth" userId="b8c19d5b1d6e9b7d" providerId="LiveId" clId="{CF2A3D0D-7462-4E13-84F8-9F785AFFD134}" dt="2023-05-08T06:11:18.289" v="60" actId="1037"/>
        <pc:sldMkLst>
          <pc:docMk/>
          <pc:sldMk cId="0" sldId="260"/>
        </pc:sldMkLst>
        <pc:spChg chg="mod">
          <ac:chgData name="Satish Mahaseth" userId="b8c19d5b1d6e9b7d" providerId="LiveId" clId="{CF2A3D0D-7462-4E13-84F8-9F785AFFD134}" dt="2023-05-08T06:11:15.021" v="58"/>
          <ac:spMkLst>
            <pc:docMk/>
            <pc:sldMk cId="0" sldId="260"/>
            <ac:spMk id="143" creationId="{00000000-0000-0000-0000-000000000000}"/>
          </ac:spMkLst>
        </pc:spChg>
        <pc:picChg chg="mod">
          <ac:chgData name="Satish Mahaseth" userId="b8c19d5b1d6e9b7d" providerId="LiveId" clId="{CF2A3D0D-7462-4E13-84F8-9F785AFFD134}" dt="2023-05-08T06:11:18.289" v="60" actId="1037"/>
          <ac:picMkLst>
            <pc:docMk/>
            <pc:sldMk cId="0" sldId="260"/>
            <ac:picMk id="145" creationId="{00000000-0000-0000-0000-000000000000}"/>
          </ac:picMkLst>
        </pc:picChg>
      </pc:sldChg>
      <pc:sldChg chg="modSp mod">
        <pc:chgData name="Satish Mahaseth" userId="b8c19d5b1d6e9b7d" providerId="LiveId" clId="{CF2A3D0D-7462-4E13-84F8-9F785AFFD134}" dt="2023-05-08T06:11:26.428" v="61"/>
        <pc:sldMkLst>
          <pc:docMk/>
          <pc:sldMk cId="0" sldId="261"/>
        </pc:sldMkLst>
        <pc:spChg chg="mod">
          <ac:chgData name="Satish Mahaseth" userId="b8c19d5b1d6e9b7d" providerId="LiveId" clId="{CF2A3D0D-7462-4E13-84F8-9F785AFFD134}" dt="2023-05-08T06:11:26.428" v="61"/>
          <ac:spMkLst>
            <pc:docMk/>
            <pc:sldMk cId="0" sldId="261"/>
            <ac:spMk id="156" creationId="{00000000-0000-0000-0000-000000000000}"/>
          </ac:spMkLst>
        </pc:spChg>
      </pc:sldChg>
      <pc:sldChg chg="modSp mod">
        <pc:chgData name="Satish Mahaseth" userId="b8c19d5b1d6e9b7d" providerId="LiveId" clId="{CF2A3D0D-7462-4E13-84F8-9F785AFFD134}" dt="2023-05-08T06:11:39.568" v="62"/>
        <pc:sldMkLst>
          <pc:docMk/>
          <pc:sldMk cId="0" sldId="262"/>
        </pc:sldMkLst>
        <pc:spChg chg="mod">
          <ac:chgData name="Satish Mahaseth" userId="b8c19d5b1d6e9b7d" providerId="LiveId" clId="{CF2A3D0D-7462-4E13-84F8-9F785AFFD134}" dt="2023-05-08T06:11:39.568" v="62"/>
          <ac:spMkLst>
            <pc:docMk/>
            <pc:sldMk cId="0" sldId="262"/>
            <ac:spMk id="168" creationId="{00000000-0000-0000-0000-000000000000}"/>
          </ac:spMkLst>
        </pc:spChg>
      </pc:sldChg>
      <pc:sldChg chg="addSp delSp modSp del mod">
        <pc:chgData name="Satish Mahaseth" userId="b8c19d5b1d6e9b7d" providerId="LiveId" clId="{CF2A3D0D-7462-4E13-84F8-9F785AFFD134}" dt="2023-05-13T12:39:47.872" v="709" actId="2696"/>
        <pc:sldMkLst>
          <pc:docMk/>
          <pc:sldMk cId="0" sldId="263"/>
        </pc:sldMkLst>
        <pc:spChg chg="add mod">
          <ac:chgData name="Satish Mahaseth" userId="b8c19d5b1d6e9b7d" providerId="LiveId" clId="{CF2A3D0D-7462-4E13-84F8-9F785AFFD134}" dt="2023-05-12T14:04:23.578" v="507" actId="14100"/>
          <ac:spMkLst>
            <pc:docMk/>
            <pc:sldMk cId="0" sldId="263"/>
            <ac:spMk id="2" creationId="{04C445F0-0C5A-40FD-B5E9-38E57380119F}"/>
          </ac:spMkLst>
        </pc:spChg>
        <pc:spChg chg="add del mod">
          <ac:chgData name="Satish Mahaseth" userId="b8c19d5b1d6e9b7d" providerId="LiveId" clId="{CF2A3D0D-7462-4E13-84F8-9F785AFFD134}" dt="2023-05-12T13:59:35.168" v="423" actId="478"/>
          <ac:spMkLst>
            <pc:docMk/>
            <pc:sldMk cId="0" sldId="263"/>
            <ac:spMk id="3" creationId="{AD51236E-DB04-2C7B-7F4A-44AADB22A13F}"/>
          </ac:spMkLst>
        </pc:spChg>
        <pc:spChg chg="add del mod">
          <ac:chgData name="Satish Mahaseth" userId="b8c19d5b1d6e9b7d" providerId="LiveId" clId="{CF2A3D0D-7462-4E13-84F8-9F785AFFD134}" dt="2023-05-12T13:59:35.168" v="425"/>
          <ac:spMkLst>
            <pc:docMk/>
            <pc:sldMk cId="0" sldId="263"/>
            <ac:spMk id="4" creationId="{DCF89CAD-22B2-540A-F24B-709579D7A7C9}"/>
          </ac:spMkLst>
        </pc:spChg>
        <pc:spChg chg="add mod">
          <ac:chgData name="Satish Mahaseth" userId="b8c19d5b1d6e9b7d" providerId="LiveId" clId="{CF2A3D0D-7462-4E13-84F8-9F785AFFD134}" dt="2023-05-12T14:05:11.822" v="531" actId="1076"/>
          <ac:spMkLst>
            <pc:docMk/>
            <pc:sldMk cId="0" sldId="263"/>
            <ac:spMk id="5" creationId="{4F7350C2-806F-F73E-2C03-0C303F6B8D9C}"/>
          </ac:spMkLst>
        </pc:spChg>
        <pc:spChg chg="add mod">
          <ac:chgData name="Satish Mahaseth" userId="b8c19d5b1d6e9b7d" providerId="LiveId" clId="{CF2A3D0D-7462-4E13-84F8-9F785AFFD134}" dt="2023-05-12T14:05:28.558" v="533" actId="1076"/>
          <ac:spMkLst>
            <pc:docMk/>
            <pc:sldMk cId="0" sldId="263"/>
            <ac:spMk id="6" creationId="{C8EC5A4B-19CA-FB8E-2CF9-DA990BAD4FF4}"/>
          </ac:spMkLst>
        </pc:spChg>
        <pc:spChg chg="add mod">
          <ac:chgData name="Satish Mahaseth" userId="b8c19d5b1d6e9b7d" providerId="LiveId" clId="{CF2A3D0D-7462-4E13-84F8-9F785AFFD134}" dt="2023-05-12T14:05:19.130" v="532" actId="1076"/>
          <ac:spMkLst>
            <pc:docMk/>
            <pc:sldMk cId="0" sldId="263"/>
            <ac:spMk id="7" creationId="{623BEC59-4EA7-F6B9-1CAD-26C3B30AEB14}"/>
          </ac:spMkLst>
        </pc:spChg>
        <pc:spChg chg="add mod">
          <ac:chgData name="Satish Mahaseth" userId="b8c19d5b1d6e9b7d" providerId="LiveId" clId="{CF2A3D0D-7462-4E13-84F8-9F785AFFD134}" dt="2023-05-12T14:05:06.299" v="530" actId="1076"/>
          <ac:spMkLst>
            <pc:docMk/>
            <pc:sldMk cId="0" sldId="263"/>
            <ac:spMk id="8" creationId="{EAC6C58F-FA5D-A318-7F24-813D46D87E11}"/>
          </ac:spMkLst>
        </pc:spChg>
        <pc:picChg chg="mod">
          <ac:chgData name="Satish Mahaseth" userId="b8c19d5b1d6e9b7d" providerId="LiveId" clId="{CF2A3D0D-7462-4E13-84F8-9F785AFFD134}" dt="2023-05-12T14:01:59.621" v="484" actId="1076"/>
          <ac:picMkLst>
            <pc:docMk/>
            <pc:sldMk cId="0" sldId="263"/>
            <ac:picMk id="174" creationId="{00000000-0000-0000-0000-000000000000}"/>
          </ac:picMkLst>
        </pc:picChg>
      </pc:sldChg>
      <pc:sldChg chg="modSp mod">
        <pc:chgData name="Satish Mahaseth" userId="b8c19d5b1d6e9b7d" providerId="LiveId" clId="{CF2A3D0D-7462-4E13-84F8-9F785AFFD134}" dt="2023-05-12T14:09:58.732" v="595" actId="2710"/>
        <pc:sldMkLst>
          <pc:docMk/>
          <pc:sldMk cId="0" sldId="264"/>
        </pc:sldMkLst>
        <pc:spChg chg="mod">
          <ac:chgData name="Satish Mahaseth" userId="b8c19d5b1d6e9b7d" providerId="LiveId" clId="{CF2A3D0D-7462-4E13-84F8-9F785AFFD134}" dt="2023-05-12T14:09:58.732" v="595" actId="2710"/>
          <ac:spMkLst>
            <pc:docMk/>
            <pc:sldMk cId="0" sldId="264"/>
            <ac:spMk id="181" creationId="{00000000-0000-0000-0000-000000000000}"/>
          </ac:spMkLst>
        </pc:spChg>
        <pc:spChg chg="mod">
          <ac:chgData name="Satish Mahaseth" userId="b8c19d5b1d6e9b7d" providerId="LiveId" clId="{CF2A3D0D-7462-4E13-84F8-9F785AFFD134}" dt="2023-05-08T06:11:58.576" v="65"/>
          <ac:spMkLst>
            <pc:docMk/>
            <pc:sldMk cId="0" sldId="264"/>
            <ac:spMk id="185" creationId="{00000000-0000-0000-0000-000000000000}"/>
          </ac:spMkLst>
        </pc:spChg>
      </pc:sldChg>
      <pc:sldChg chg="modSp mod">
        <pc:chgData name="Satish Mahaseth" userId="b8c19d5b1d6e9b7d" providerId="LiveId" clId="{CF2A3D0D-7462-4E13-84F8-9F785AFFD134}" dt="2023-05-12T14:09:01.743" v="592" actId="20577"/>
        <pc:sldMkLst>
          <pc:docMk/>
          <pc:sldMk cId="0" sldId="265"/>
        </pc:sldMkLst>
        <pc:spChg chg="mod">
          <ac:chgData name="Satish Mahaseth" userId="b8c19d5b1d6e9b7d" providerId="LiveId" clId="{CF2A3D0D-7462-4E13-84F8-9F785AFFD134}" dt="2023-05-12T14:09:01.743" v="592" actId="20577"/>
          <ac:spMkLst>
            <pc:docMk/>
            <pc:sldMk cId="0" sldId="265"/>
            <ac:spMk id="193" creationId="{00000000-0000-0000-0000-000000000000}"/>
          </ac:spMkLst>
        </pc:spChg>
        <pc:spChg chg="mod">
          <ac:chgData name="Satish Mahaseth" userId="b8c19d5b1d6e9b7d" providerId="LiveId" clId="{CF2A3D0D-7462-4E13-84F8-9F785AFFD134}" dt="2023-05-08T06:12:09.525" v="66"/>
          <ac:spMkLst>
            <pc:docMk/>
            <pc:sldMk cId="0" sldId="265"/>
            <ac:spMk id="197" creationId="{00000000-0000-0000-0000-000000000000}"/>
          </ac:spMkLst>
        </pc:spChg>
      </pc:sldChg>
      <pc:sldChg chg="modSp mod">
        <pc:chgData name="Satish Mahaseth" userId="b8c19d5b1d6e9b7d" providerId="LiveId" clId="{CF2A3D0D-7462-4E13-84F8-9F785AFFD134}" dt="2023-05-13T10:36:10.931" v="629" actId="2710"/>
        <pc:sldMkLst>
          <pc:docMk/>
          <pc:sldMk cId="0" sldId="266"/>
        </pc:sldMkLst>
        <pc:spChg chg="mod">
          <ac:chgData name="Satish Mahaseth" userId="b8c19d5b1d6e9b7d" providerId="LiveId" clId="{CF2A3D0D-7462-4E13-84F8-9F785AFFD134}" dt="2023-05-13T10:36:10.931" v="629" actId="2710"/>
          <ac:spMkLst>
            <pc:docMk/>
            <pc:sldMk cId="0" sldId="266"/>
            <ac:spMk id="205" creationId="{00000000-0000-0000-0000-000000000000}"/>
          </ac:spMkLst>
        </pc:spChg>
        <pc:spChg chg="mod">
          <ac:chgData name="Satish Mahaseth" userId="b8c19d5b1d6e9b7d" providerId="LiveId" clId="{CF2A3D0D-7462-4E13-84F8-9F785AFFD134}" dt="2023-05-08T06:12:16.911" v="67"/>
          <ac:spMkLst>
            <pc:docMk/>
            <pc:sldMk cId="0" sldId="266"/>
            <ac:spMk id="209" creationId="{00000000-0000-0000-0000-000000000000}"/>
          </ac:spMkLst>
        </pc:spChg>
      </pc:sldChg>
      <pc:sldChg chg="modSp mod">
        <pc:chgData name="Satish Mahaseth" userId="b8c19d5b1d6e9b7d" providerId="LiveId" clId="{CF2A3D0D-7462-4E13-84F8-9F785AFFD134}" dt="2023-05-13T12:38:39.286" v="704" actId="1076"/>
        <pc:sldMkLst>
          <pc:docMk/>
          <pc:sldMk cId="0" sldId="267"/>
        </pc:sldMkLst>
        <pc:spChg chg="mod">
          <ac:chgData name="Satish Mahaseth" userId="b8c19d5b1d6e9b7d" providerId="LiveId" clId="{CF2A3D0D-7462-4E13-84F8-9F785AFFD134}" dt="2023-05-13T12:38:39.286" v="704" actId="1076"/>
          <ac:spMkLst>
            <pc:docMk/>
            <pc:sldMk cId="0" sldId="267"/>
            <ac:spMk id="216" creationId="{00000000-0000-0000-0000-000000000000}"/>
          </ac:spMkLst>
        </pc:spChg>
        <pc:graphicFrameChg chg="mod modGraphic">
          <ac:chgData name="Satish Mahaseth" userId="b8c19d5b1d6e9b7d" providerId="LiveId" clId="{CF2A3D0D-7462-4E13-84F8-9F785AFFD134}" dt="2023-05-13T10:37:11.002" v="651" actId="20577"/>
          <ac:graphicFrameMkLst>
            <pc:docMk/>
            <pc:sldMk cId="0" sldId="267"/>
            <ac:graphicFrameMk id="218" creationId="{00000000-0000-0000-0000-000000000000}"/>
          </ac:graphicFrameMkLst>
        </pc:graphicFrameChg>
      </pc:sldChg>
      <pc:sldChg chg="modSp mod">
        <pc:chgData name="Satish Mahaseth" userId="b8c19d5b1d6e9b7d" providerId="LiveId" clId="{CF2A3D0D-7462-4E13-84F8-9F785AFFD134}" dt="2023-05-13T10:47:18.304" v="681" actId="12"/>
        <pc:sldMkLst>
          <pc:docMk/>
          <pc:sldMk cId="0" sldId="268"/>
        </pc:sldMkLst>
        <pc:spChg chg="mod">
          <ac:chgData name="Satish Mahaseth" userId="b8c19d5b1d6e9b7d" providerId="LiveId" clId="{CF2A3D0D-7462-4E13-84F8-9F785AFFD134}" dt="2023-05-13T10:47:18.304" v="681" actId="12"/>
          <ac:spMkLst>
            <pc:docMk/>
            <pc:sldMk cId="0" sldId="268"/>
            <ac:spMk id="228" creationId="{00000000-0000-0000-0000-000000000000}"/>
          </ac:spMkLst>
        </pc:spChg>
        <pc:spChg chg="mod">
          <ac:chgData name="Satish Mahaseth" userId="b8c19d5b1d6e9b7d" providerId="LiveId" clId="{CF2A3D0D-7462-4E13-84F8-9F785AFFD134}" dt="2023-05-08T06:12:27.056" v="68"/>
          <ac:spMkLst>
            <pc:docMk/>
            <pc:sldMk cId="0" sldId="268"/>
            <ac:spMk id="232" creationId="{00000000-0000-0000-0000-000000000000}"/>
          </ac:spMkLst>
        </pc:spChg>
      </pc:sldChg>
      <pc:sldChg chg="modSp mod">
        <pc:chgData name="Satish Mahaseth" userId="b8c19d5b1d6e9b7d" providerId="LiveId" clId="{CF2A3D0D-7462-4E13-84F8-9F785AFFD134}" dt="2023-05-08T06:12:46.030" v="79"/>
        <pc:sldMkLst>
          <pc:docMk/>
          <pc:sldMk cId="0" sldId="269"/>
        </pc:sldMkLst>
        <pc:spChg chg="mod">
          <ac:chgData name="Satish Mahaseth" userId="b8c19d5b1d6e9b7d" providerId="LiveId" clId="{CF2A3D0D-7462-4E13-84F8-9F785AFFD134}" dt="2023-05-08T06:12:46.030" v="79"/>
          <ac:spMkLst>
            <pc:docMk/>
            <pc:sldMk cId="0" sldId="269"/>
            <ac:spMk id="244" creationId="{00000000-0000-0000-0000-000000000000}"/>
          </ac:spMkLst>
        </pc:spChg>
      </pc:sldChg>
      <pc:sldChg chg="modSp mod">
        <pc:chgData name="Satish Mahaseth" userId="b8c19d5b1d6e9b7d" providerId="LiveId" clId="{CF2A3D0D-7462-4E13-84F8-9F785AFFD134}" dt="2023-05-08T06:12:54.562" v="80"/>
        <pc:sldMkLst>
          <pc:docMk/>
          <pc:sldMk cId="0" sldId="270"/>
        </pc:sldMkLst>
        <pc:spChg chg="mod">
          <ac:chgData name="Satish Mahaseth" userId="b8c19d5b1d6e9b7d" providerId="LiveId" clId="{CF2A3D0D-7462-4E13-84F8-9F785AFFD134}" dt="2023-05-08T06:12:54.562" v="80"/>
          <ac:spMkLst>
            <pc:docMk/>
            <pc:sldMk cId="0" sldId="270"/>
            <ac:spMk id="255" creationId="{00000000-0000-0000-0000-000000000000}"/>
          </ac:spMkLst>
        </pc:spChg>
      </pc:sldChg>
      <pc:sldChg chg="addSp delSp modSp add mod">
        <pc:chgData name="Satish Mahaseth" userId="b8c19d5b1d6e9b7d" providerId="LiveId" clId="{CF2A3D0D-7462-4E13-84F8-9F785AFFD134}" dt="2023-05-10T11:24:16.448" v="213" actId="14100"/>
        <pc:sldMkLst>
          <pc:docMk/>
          <pc:sldMk cId="1853403541" sldId="271"/>
        </pc:sldMkLst>
        <pc:spChg chg="del mod">
          <ac:chgData name="Satish Mahaseth" userId="b8c19d5b1d6e9b7d" providerId="LiveId" clId="{CF2A3D0D-7462-4E13-84F8-9F785AFFD134}" dt="2023-05-08T06:23:17.160" v="195" actId="478"/>
          <ac:spMkLst>
            <pc:docMk/>
            <pc:sldMk cId="1853403541" sldId="271"/>
            <ac:spMk id="181" creationId="{00000000-0000-0000-0000-000000000000}"/>
          </ac:spMkLst>
        </pc:spChg>
        <pc:picChg chg="add mod">
          <ac:chgData name="Satish Mahaseth" userId="b8c19d5b1d6e9b7d" providerId="LiveId" clId="{CF2A3D0D-7462-4E13-84F8-9F785AFFD134}" dt="2023-05-10T11:24:08.989" v="212" actId="14100"/>
          <ac:picMkLst>
            <pc:docMk/>
            <pc:sldMk cId="1853403541" sldId="271"/>
            <ac:picMk id="3" creationId="{23221789-FD2A-9C08-3C79-4DD927C21F50}"/>
          </ac:picMkLst>
        </pc:picChg>
        <pc:picChg chg="add mod">
          <ac:chgData name="Satish Mahaseth" userId="b8c19d5b1d6e9b7d" providerId="LiveId" clId="{CF2A3D0D-7462-4E13-84F8-9F785AFFD134}" dt="2023-05-10T11:24:16.448" v="213" actId="14100"/>
          <ac:picMkLst>
            <pc:docMk/>
            <pc:sldMk cId="1853403541" sldId="271"/>
            <ac:picMk id="5" creationId="{E26C41A0-B735-A130-6DC6-B456406340CE}"/>
          </ac:picMkLst>
        </pc:picChg>
      </pc:sldChg>
      <pc:sldChg chg="addSp delSp modSp add mod">
        <pc:chgData name="Satish Mahaseth" userId="b8c19d5b1d6e9b7d" providerId="LiveId" clId="{CF2A3D0D-7462-4E13-84F8-9F785AFFD134}" dt="2023-05-10T11:35:40.310" v="333" actId="688"/>
        <pc:sldMkLst>
          <pc:docMk/>
          <pc:sldMk cId="1202209371" sldId="272"/>
        </pc:sldMkLst>
        <pc:spChg chg="add mod">
          <ac:chgData name="Satish Mahaseth" userId="b8c19d5b1d6e9b7d" providerId="LiveId" clId="{CF2A3D0D-7462-4E13-84F8-9F785AFFD134}" dt="2023-05-10T11:31:33.992" v="244" actId="688"/>
          <ac:spMkLst>
            <pc:docMk/>
            <pc:sldMk cId="1202209371" sldId="272"/>
            <ac:spMk id="8" creationId="{A658D953-3635-4E65-EE6D-B36AC473FFE8}"/>
          </ac:spMkLst>
        </pc:spChg>
        <pc:spChg chg="add mod">
          <ac:chgData name="Satish Mahaseth" userId="b8c19d5b1d6e9b7d" providerId="LiveId" clId="{CF2A3D0D-7462-4E13-84F8-9F785AFFD134}" dt="2023-05-10T11:32:56.173" v="262" actId="688"/>
          <ac:spMkLst>
            <pc:docMk/>
            <pc:sldMk cId="1202209371" sldId="272"/>
            <ac:spMk id="9" creationId="{1AB89043-6638-CC14-16B5-7829B02C7E85}"/>
          </ac:spMkLst>
        </pc:spChg>
        <pc:spChg chg="add mod">
          <ac:chgData name="Satish Mahaseth" userId="b8c19d5b1d6e9b7d" providerId="LiveId" clId="{CF2A3D0D-7462-4E13-84F8-9F785AFFD134}" dt="2023-05-10T11:33:50.959" v="283" actId="1076"/>
          <ac:spMkLst>
            <pc:docMk/>
            <pc:sldMk cId="1202209371" sldId="272"/>
            <ac:spMk id="10" creationId="{7FFFB75D-468B-ADD1-0E1B-C1170BCB4CFF}"/>
          </ac:spMkLst>
        </pc:spChg>
        <pc:spChg chg="add mod">
          <ac:chgData name="Satish Mahaseth" userId="b8c19d5b1d6e9b7d" providerId="LiveId" clId="{CF2A3D0D-7462-4E13-84F8-9F785AFFD134}" dt="2023-05-10T11:34:40.534" v="312" actId="1076"/>
          <ac:spMkLst>
            <pc:docMk/>
            <pc:sldMk cId="1202209371" sldId="272"/>
            <ac:spMk id="11" creationId="{15A3215B-C3AE-5F03-0C4F-EE77DA38590B}"/>
          </ac:spMkLst>
        </pc:spChg>
        <pc:spChg chg="add mod">
          <ac:chgData name="Satish Mahaseth" userId="b8c19d5b1d6e9b7d" providerId="LiveId" clId="{CF2A3D0D-7462-4E13-84F8-9F785AFFD134}" dt="2023-05-10T11:35:40.310" v="333" actId="688"/>
          <ac:spMkLst>
            <pc:docMk/>
            <pc:sldMk cId="1202209371" sldId="272"/>
            <ac:spMk id="12" creationId="{78DAD921-990D-A18B-4533-EFEF47769D7E}"/>
          </ac:spMkLst>
        </pc:spChg>
        <pc:picChg chg="del">
          <ac:chgData name="Satish Mahaseth" userId="b8c19d5b1d6e9b7d" providerId="LiveId" clId="{CF2A3D0D-7462-4E13-84F8-9F785AFFD134}" dt="2023-05-10T11:24:26.214" v="215" actId="478"/>
          <ac:picMkLst>
            <pc:docMk/>
            <pc:sldMk cId="1202209371" sldId="272"/>
            <ac:picMk id="3" creationId="{23221789-FD2A-9C08-3C79-4DD927C21F50}"/>
          </ac:picMkLst>
        </pc:picChg>
        <pc:picChg chg="add del mod">
          <ac:chgData name="Satish Mahaseth" userId="b8c19d5b1d6e9b7d" providerId="LiveId" clId="{CF2A3D0D-7462-4E13-84F8-9F785AFFD134}" dt="2023-05-10T11:28:45.238" v="221" actId="478"/>
          <ac:picMkLst>
            <pc:docMk/>
            <pc:sldMk cId="1202209371" sldId="272"/>
            <ac:picMk id="4" creationId="{0D25F2EA-09CA-23E1-69B0-830D60F5D70D}"/>
          </ac:picMkLst>
        </pc:picChg>
        <pc:picChg chg="del">
          <ac:chgData name="Satish Mahaseth" userId="b8c19d5b1d6e9b7d" providerId="LiveId" clId="{CF2A3D0D-7462-4E13-84F8-9F785AFFD134}" dt="2023-05-10T11:24:28.499" v="216" actId="478"/>
          <ac:picMkLst>
            <pc:docMk/>
            <pc:sldMk cId="1202209371" sldId="272"/>
            <ac:picMk id="5" creationId="{E26C41A0-B735-A130-6DC6-B456406340CE}"/>
          </ac:picMkLst>
        </pc:picChg>
        <pc:picChg chg="add mod">
          <ac:chgData name="Satish Mahaseth" userId="b8c19d5b1d6e9b7d" providerId="LiveId" clId="{CF2A3D0D-7462-4E13-84F8-9F785AFFD134}" dt="2023-05-10T11:32:43.856" v="260" actId="1076"/>
          <ac:picMkLst>
            <pc:docMk/>
            <pc:sldMk cId="1202209371" sldId="272"/>
            <ac:picMk id="7" creationId="{1BE46FDF-A5F6-E8D3-D663-99B54F8CFB86}"/>
          </ac:picMkLst>
        </pc:picChg>
      </pc:sldChg>
      <pc:sldChg chg="add del">
        <pc:chgData name="Satish Mahaseth" userId="b8c19d5b1d6e9b7d" providerId="LiveId" clId="{CF2A3D0D-7462-4E13-84F8-9F785AFFD134}" dt="2023-05-13T10:48:36.357" v="682" actId="2696"/>
        <pc:sldMkLst>
          <pc:docMk/>
          <pc:sldMk cId="1059679666" sldId="273"/>
        </pc:sldMkLst>
      </pc:sldChg>
      <pc:sldChg chg="addSp add del">
        <pc:chgData name="Satish Mahaseth" userId="b8c19d5b1d6e9b7d" providerId="LiveId" clId="{CF2A3D0D-7462-4E13-84F8-9F785AFFD134}" dt="2023-05-13T12:39:27.392" v="708" actId="2696"/>
        <pc:sldMkLst>
          <pc:docMk/>
          <pc:sldMk cId="3910971097" sldId="273"/>
        </pc:sldMkLst>
        <pc:picChg chg="add">
          <ac:chgData name="Satish Mahaseth" userId="b8c19d5b1d6e9b7d" providerId="LiveId" clId="{CF2A3D0D-7462-4E13-84F8-9F785AFFD134}" dt="2023-05-13T12:39:08.027" v="706"/>
          <ac:picMkLst>
            <pc:docMk/>
            <pc:sldMk cId="3910971097" sldId="273"/>
            <ac:picMk id="2" creationId="{916E178A-95F3-4D7D-839F-9499F6D25696}"/>
          </ac:picMkLst>
        </pc:picChg>
      </pc:sldChg>
      <pc:sldChg chg="add setBg">
        <pc:chgData name="Satish Mahaseth" userId="b8c19d5b1d6e9b7d" providerId="LiveId" clId="{CF2A3D0D-7462-4E13-84F8-9F785AFFD134}" dt="2023-05-13T12:39:18.620" v="707"/>
        <pc:sldMkLst>
          <pc:docMk/>
          <pc:sldMk cId="4123892781" sldId="274"/>
        </pc:sldMkLst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jpg>
</file>

<file path=ppt/media/image21.jpeg>
</file>

<file path=ppt/media/image22.jpe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a84fe5dd10_0_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8" name="Google Shape;148;g1a84fe5dd10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0357079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a84fe5dd10_1_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4" name="Google Shape;224;g1a84fe5dd10_1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3853666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a84fe5dd10_1_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4" name="Google Shape;224;g1a84fe5dd10_1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9744254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a84fe5dd10_1_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4" name="Google Shape;224;g1a84fe5dd10_1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353570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a84fe5dd10_1_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4" name="Google Shape;224;g1a84fe5dd10_1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7173090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a84fe5dd10_1_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224" name="Google Shape;224;g1a84fe5dd10_1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754086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a84fe5dd10_1_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4" name="Google Shape;224;g1a84fe5dd10_1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353570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a84fe5dd10_1_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4" name="Google Shape;224;g1a84fe5dd10_1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5790956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a84fe5dd10_1_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4" name="Google Shape;224;g1a84fe5dd10_1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9664480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a84fe5dd10_1_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4" name="Google Shape;224;g1a84fe5dd10_1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221740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a84fe5dd10_1_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4" name="Google Shape;224;g1a84fe5dd10_1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62871449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a84fe5dd10_1_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4" name="Google Shape;224;g1a84fe5dd10_1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4881804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a84fe5dd10_1_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4" name="Google Shape;224;g1a84fe5dd10_1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8524124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a84fe5dd10_1_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4" name="Google Shape;224;g1a84fe5dd10_1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8420349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a84fe5dd10_1_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4" name="Google Shape;224;g1a84fe5dd10_1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3020924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a84fe5dd10_1_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3" name="Google Shape;213;g1a84fe5dd10_1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99062987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a84fe5dd10_1_6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6" name="Google Shape;236;g1a84fe5dd10_1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a84fe5dd10_1_6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6" name="Google Shape;236;g1a84fe5dd10_1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0647901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a84fe5dd10_0_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2" name="Google Shape;112;g1a84fe5dd10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a84fe5dd10_0_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2" name="Google Shape;112;g1a84fe5dd10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452826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a84fe5dd10_0_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2" name="Google Shape;112;g1a84fe5dd10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8574478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a84fe5dd10_0_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4" name="Google Shape;124;g1a84fe5dd10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a84fe5dd10_0_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8" name="Google Shape;148;g1a84fe5dd10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726690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a84fe5dd10_0_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8" name="Google Shape;148;g1a84fe5dd10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a84fe5dd10_0_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8" name="Google Shape;148;g1a84fe5dd10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6062234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9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9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8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9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9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2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22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23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4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4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8" name="Google Shape;48;p24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2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0" name="Google Shape;50;p24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6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26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7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7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g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0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jpeg"/><Relationship Id="rId5" Type="http://schemas.openxmlformats.org/officeDocument/2006/relationships/image" Target="../media/image18.jpeg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jpeg"/><Relationship Id="rId5" Type="http://schemas.openxmlformats.org/officeDocument/2006/relationships/image" Target="../media/image21.jpeg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23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lt1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/>
          <p:nvPr/>
        </p:nvSpPr>
        <p:spPr>
          <a:xfrm>
            <a:off x="0" y="5775158"/>
            <a:ext cx="12192000" cy="1355700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lt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90" name="Google Shape;90;p1"/>
          <p:cNvSpPr/>
          <p:nvPr/>
        </p:nvSpPr>
        <p:spPr>
          <a:xfrm>
            <a:off x="0" y="5593926"/>
            <a:ext cx="12192000" cy="245400"/>
          </a:xfrm>
          <a:prstGeom prst="rect">
            <a:avLst/>
          </a:prstGeom>
          <a:solidFill>
            <a:srgbClr val="1E4E79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pic>
        <p:nvPicPr>
          <p:cNvPr id="91" name="Google Shape;91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1" cy="1401204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"/>
          <p:cNvSpPr txBox="1">
            <a:spLocks noGrp="1"/>
          </p:cNvSpPr>
          <p:nvPr>
            <p:ph type="ctrTitle"/>
          </p:nvPr>
        </p:nvSpPr>
        <p:spPr>
          <a:xfrm>
            <a:off x="0" y="-1"/>
            <a:ext cx="10854340" cy="9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750"/>
              <a:buFont typeface="Bodoni"/>
              <a:buNone/>
            </a:pPr>
            <a:r>
              <a:rPr lang="en-US" sz="4400" dirty="0">
                <a:solidFill>
                  <a:schemeClr val="dk1"/>
                </a:solidFill>
                <a:latin typeface="Times New Roman" panose="02020603050405020304" pitchFamily="18" charset="0"/>
                <a:ea typeface="Bodoni"/>
                <a:cs typeface="Times New Roman" panose="02020603050405020304" pitchFamily="18" charset="0"/>
                <a:sym typeface="Bodoni"/>
              </a:rPr>
              <a:t> Pedal Assist System For Electric Bike</a:t>
            </a:r>
            <a:endParaRPr sz="4400" dirty="0">
              <a:latin typeface="Times New Roman" panose="02020603050405020304" pitchFamily="18" charset="0"/>
              <a:ea typeface="Bodoni"/>
              <a:cs typeface="Times New Roman" panose="02020603050405020304" pitchFamily="18" charset="0"/>
              <a:sym typeface="Bodoni"/>
            </a:endParaRPr>
          </a:p>
        </p:txBody>
      </p:sp>
      <p:sp>
        <p:nvSpPr>
          <p:cNvPr id="93" name="Google Shape;93;p1"/>
          <p:cNvSpPr txBox="1">
            <a:spLocks noGrp="1"/>
          </p:cNvSpPr>
          <p:nvPr>
            <p:ph type="subTitle" idx="1"/>
          </p:nvPr>
        </p:nvSpPr>
        <p:spPr>
          <a:xfrm>
            <a:off x="119873" y="3314700"/>
            <a:ext cx="4660673" cy="21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b="1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Project Members</a:t>
            </a:r>
            <a:r>
              <a:rPr lang="en-US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:</a:t>
            </a:r>
            <a:endParaRPr sz="2600" dirty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0" indent="0" algn="l">
              <a:buSzPts val="2600"/>
            </a:pPr>
            <a:r>
              <a:rPr lang="en-US" sz="24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Satish Kumar Mahaseth (42044)</a:t>
            </a:r>
          </a:p>
          <a:p>
            <a:pPr marL="0" indent="0" algn="l">
              <a:buSzPts val="2600"/>
            </a:pPr>
            <a:r>
              <a:rPr lang="en-US" sz="24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Kushal Bhatta (42031)</a:t>
            </a:r>
          </a:p>
          <a:p>
            <a:pPr marL="0" indent="0" algn="l">
              <a:buSzPts val="2600"/>
            </a:pPr>
            <a:r>
              <a:rPr lang="en-US" sz="24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Kiran Khatri(42042)</a:t>
            </a: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</a:pPr>
            <a:endParaRPr lang="en-US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4" name="Google Shape;94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388763" y="1548026"/>
            <a:ext cx="6663356" cy="18360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09687" y="5839333"/>
            <a:ext cx="1227221" cy="1227221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"/>
          <p:cNvSpPr txBox="1"/>
          <p:nvPr/>
        </p:nvSpPr>
        <p:spPr>
          <a:xfrm>
            <a:off x="7850670" y="3324778"/>
            <a:ext cx="5025037" cy="23634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Project </a:t>
            </a:r>
            <a:r>
              <a:rPr lang="en-US" sz="2400" b="1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Supervisor</a:t>
            </a:r>
            <a:r>
              <a:rPr lang="en-US" sz="2400" b="1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:</a:t>
            </a:r>
            <a:endParaRPr sz="1400" b="0" i="0" u="none" strike="noStrike" cap="none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58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Dr. </a:t>
            </a:r>
            <a:r>
              <a:rPr lang="en-US" sz="2858" dirty="0" err="1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Bishal</a:t>
            </a:r>
            <a:r>
              <a:rPr lang="en-US" sz="2858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</a:t>
            </a:r>
            <a:r>
              <a:rPr lang="en-US" sz="2858" dirty="0" err="1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Silwal</a:t>
            </a:r>
            <a:endParaRPr sz="2858" b="0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58" b="0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Asst. Prof., Dept. of EEE</a:t>
            </a:r>
            <a:endParaRPr sz="1400" b="0" i="0" u="none" strike="noStrike" cap="none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58" b="0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Kathmandu University</a:t>
            </a:r>
            <a:endParaRPr sz="2400" b="0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97" name="Google Shape;97;p1"/>
          <p:cNvSpPr txBox="1"/>
          <p:nvPr/>
        </p:nvSpPr>
        <p:spPr>
          <a:xfrm>
            <a:off x="3397453" y="6104063"/>
            <a:ext cx="61152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sz="2500" b="1" dirty="0">
                <a:solidFill>
                  <a:schemeClr val="lt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28</a:t>
            </a:r>
            <a:r>
              <a:rPr lang="en-US" sz="2500" b="1" i="0" u="none" strike="noStrike" cap="none" dirty="0">
                <a:solidFill>
                  <a:schemeClr val="lt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 March, 2024</a:t>
            </a:r>
            <a:endParaRPr sz="2500" b="1" i="0" u="none" strike="noStrike" cap="none" dirty="0">
              <a:solidFill>
                <a:schemeClr val="lt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6F9FC"/>
            </a:gs>
            <a:gs pos="74000">
              <a:srgbClr val="B3D1EC"/>
            </a:gs>
            <a:gs pos="83000">
              <a:srgbClr val="B3D1EC"/>
            </a:gs>
            <a:gs pos="100000">
              <a:srgbClr val="CCE0F2"/>
            </a:gs>
          </a:gsLst>
          <a:lin ang="5400012" scaled="0"/>
        </a:gradFill>
        <a:effectLst/>
      </p:bgPr>
    </p:bg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g1a84fe5dd10_0_4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88500"/>
            <a:ext cx="12192000" cy="14012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g1a84fe5dd10_0_44"/>
          <p:cNvSpPr txBox="1">
            <a:spLocks noGrp="1"/>
          </p:cNvSpPr>
          <p:nvPr>
            <p:ph type="title"/>
          </p:nvPr>
        </p:nvSpPr>
        <p:spPr>
          <a:xfrm>
            <a:off x="643600" y="76925"/>
            <a:ext cx="10515600" cy="10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 sz="395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Methodology:</a:t>
            </a:r>
            <a:br>
              <a:rPr lang="en-US" sz="395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sz="3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3" name="Google Shape;153;g1a84fe5dd10_0_44"/>
          <p:cNvSpPr/>
          <p:nvPr/>
        </p:nvSpPr>
        <p:spPr>
          <a:xfrm>
            <a:off x="0" y="6150286"/>
            <a:ext cx="12192000" cy="708000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000000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154" name="Google Shape;154;g1a84fe5dd10_0_44"/>
          <p:cNvSpPr/>
          <p:nvPr/>
        </p:nvSpPr>
        <p:spPr>
          <a:xfrm>
            <a:off x="0" y="6077952"/>
            <a:ext cx="12192000" cy="76200"/>
          </a:xfrm>
          <a:prstGeom prst="rect">
            <a:avLst/>
          </a:prstGeom>
          <a:solidFill>
            <a:srgbClr val="1E4E79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pic>
        <p:nvPicPr>
          <p:cNvPr id="155" name="Google Shape;155;g1a84fe5dd10_0_4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257" y="6135369"/>
            <a:ext cx="706518" cy="707856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1a84fe5dd10_0_44"/>
          <p:cNvSpPr txBox="1"/>
          <p:nvPr/>
        </p:nvSpPr>
        <p:spPr>
          <a:xfrm>
            <a:off x="1301362" y="6169069"/>
            <a:ext cx="92001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 dirty="0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Satish Mahaseth, Kiran Khatri, Kushal Bhatta</a:t>
            </a:r>
            <a:endParaRPr lang="en-US" sz="1700" b="0" i="0" u="none" strike="noStrike" cap="none" dirty="0">
              <a:solidFill>
                <a:schemeClr val="lt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 b="0" i="0" u="none" strike="noStrike" cap="none" dirty="0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Department of Electrical and Electronics Engineering 2024</a:t>
            </a:r>
            <a:endParaRPr lang="en-US" sz="1700" b="0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157" name="Google Shape;157;g1a84fe5dd10_0_44"/>
          <p:cNvSpPr txBox="1">
            <a:spLocks noGrp="1"/>
          </p:cNvSpPr>
          <p:nvPr>
            <p:ph type="sldNum" idx="12"/>
          </p:nvPr>
        </p:nvSpPr>
        <p:spPr>
          <a:xfrm>
            <a:off x="8612800" y="6289766"/>
            <a:ext cx="2741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fld>
            <a:endParaRPr sz="2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EF03A6-D40D-43F2-BAF3-9E3C69978E29}"/>
              </a:ext>
            </a:extLst>
          </p:cNvPr>
          <p:cNvSpPr txBox="1"/>
          <p:nvPr/>
        </p:nvSpPr>
        <p:spPr>
          <a:xfrm>
            <a:off x="2751439" y="5767752"/>
            <a:ext cx="59724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Figure: Workflow Diagram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B6E7DC7-AB21-45F0-90ED-48FD889AD8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21924" y="1155425"/>
            <a:ext cx="7018637" cy="4642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7889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6F9FC"/>
            </a:gs>
            <a:gs pos="74000">
              <a:srgbClr val="B3D1EC"/>
            </a:gs>
            <a:gs pos="83000">
              <a:srgbClr val="B3D1EC"/>
            </a:gs>
            <a:gs pos="100000">
              <a:srgbClr val="CCE0F2"/>
            </a:gs>
          </a:gsLst>
          <a:lin ang="5400012" scaled="0"/>
        </a:gradFill>
        <a:effectLst/>
      </p:bgPr>
    </p:bg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g1a84fe5dd10_1_5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88500"/>
            <a:ext cx="12192000" cy="14012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g1a84fe5dd10_1_55"/>
          <p:cNvSpPr txBox="1">
            <a:spLocks noGrp="1"/>
          </p:cNvSpPr>
          <p:nvPr>
            <p:ph type="title"/>
          </p:nvPr>
        </p:nvSpPr>
        <p:spPr>
          <a:xfrm>
            <a:off x="643600" y="76925"/>
            <a:ext cx="10515600" cy="10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 sz="395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 And Analysis:</a:t>
            </a:r>
            <a:br>
              <a:rPr lang="en-US" sz="395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sz="3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8" name="Google Shape;228;g1a84fe5dd10_1_55"/>
          <p:cNvSpPr txBox="1">
            <a:spLocks noGrp="1"/>
          </p:cNvSpPr>
          <p:nvPr>
            <p:ph type="body" idx="1"/>
          </p:nvPr>
        </p:nvSpPr>
        <p:spPr>
          <a:xfrm>
            <a:off x="476156" y="1093749"/>
            <a:ext cx="11499533" cy="48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algn="just">
              <a:lnSpc>
                <a:spcPct val="100000"/>
              </a:lnSpc>
              <a:buClrTx/>
              <a:buSzPts val="2800"/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The control mechanism of BLDC has been found out with the help of the back emf of the stator.</a:t>
            </a:r>
          </a:p>
          <a:p>
            <a:pPr marL="0" indent="0" algn="just">
              <a:lnSpc>
                <a:spcPct val="100000"/>
              </a:lnSpc>
              <a:buClrTx/>
              <a:buSzPts val="2800"/>
              <a:buNone/>
            </a:pPr>
            <a:endParaRPr sz="2400" dirty="0">
              <a:solidFill>
                <a:schemeClr val="tx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229" name="Google Shape;229;g1a84fe5dd10_1_55"/>
          <p:cNvSpPr/>
          <p:nvPr/>
        </p:nvSpPr>
        <p:spPr>
          <a:xfrm>
            <a:off x="0" y="6150286"/>
            <a:ext cx="12192000" cy="708000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000000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230" name="Google Shape;230;g1a84fe5dd10_1_55"/>
          <p:cNvSpPr/>
          <p:nvPr/>
        </p:nvSpPr>
        <p:spPr>
          <a:xfrm>
            <a:off x="0" y="6077952"/>
            <a:ext cx="12192000" cy="76200"/>
          </a:xfrm>
          <a:prstGeom prst="rect">
            <a:avLst/>
          </a:prstGeom>
          <a:solidFill>
            <a:srgbClr val="1E4E79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pic>
        <p:nvPicPr>
          <p:cNvPr id="231" name="Google Shape;231;g1a84fe5dd10_1_5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257" y="6135369"/>
            <a:ext cx="706518" cy="707856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g1a84fe5dd10_1_55"/>
          <p:cNvSpPr txBox="1"/>
          <p:nvPr/>
        </p:nvSpPr>
        <p:spPr>
          <a:xfrm>
            <a:off x="1301362" y="6169069"/>
            <a:ext cx="92001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 dirty="0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Satish </a:t>
            </a:r>
            <a:r>
              <a:rPr lang="en-US" sz="1700" dirty="0" err="1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Mahaseth</a:t>
            </a:r>
            <a:r>
              <a:rPr lang="en-US" sz="1700" dirty="0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, Kiran Khatri, Kushal Bhatta</a:t>
            </a:r>
            <a:endParaRPr lang="en-US" sz="1700" b="0" i="0" u="none" strike="noStrike" cap="none" dirty="0">
              <a:solidFill>
                <a:schemeClr val="lt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 b="0" i="0" u="none" strike="noStrike" cap="none" dirty="0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Department of Electrical and Electronics Engineering 2024</a:t>
            </a:r>
            <a:endParaRPr lang="en-US" sz="1700" b="0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233" name="Google Shape;233;g1a84fe5dd10_1_55"/>
          <p:cNvSpPr txBox="1">
            <a:spLocks noGrp="1"/>
          </p:cNvSpPr>
          <p:nvPr>
            <p:ph type="sldNum" idx="12"/>
          </p:nvPr>
        </p:nvSpPr>
        <p:spPr>
          <a:xfrm>
            <a:off x="8612800" y="6289766"/>
            <a:ext cx="2741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11</a:t>
            </a:fld>
            <a:endParaRPr sz="2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DE75D3-740E-4D9C-9C2A-D0572EB6FA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02012" y="1710443"/>
            <a:ext cx="7587976" cy="405380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E2BAB5E-F381-F475-B344-8F047C708A07}"/>
              </a:ext>
            </a:extLst>
          </p:cNvPr>
          <p:cNvSpPr txBox="1"/>
          <p:nvPr/>
        </p:nvSpPr>
        <p:spPr>
          <a:xfrm>
            <a:off x="3925259" y="5740577"/>
            <a:ext cx="39522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Fig: MATLAB simulation of BLDC back EMF</a:t>
            </a:r>
          </a:p>
        </p:txBody>
      </p:sp>
    </p:spTree>
    <p:extLst>
      <p:ext uri="{BB962C8B-B14F-4D97-AF65-F5344CB8AC3E}">
        <p14:creationId xmlns:p14="http://schemas.microsoft.com/office/powerpoint/2010/main" val="3483559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6F9FC"/>
            </a:gs>
            <a:gs pos="74000">
              <a:srgbClr val="B3D1EC"/>
            </a:gs>
            <a:gs pos="83000">
              <a:srgbClr val="B3D1EC"/>
            </a:gs>
            <a:gs pos="100000">
              <a:srgbClr val="CCE0F2"/>
            </a:gs>
          </a:gsLst>
          <a:lin ang="5400012" scaled="0"/>
        </a:gradFill>
        <a:effectLst/>
      </p:bgPr>
    </p:bg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g1a84fe5dd10_1_5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88500"/>
            <a:ext cx="12192000" cy="14012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g1a84fe5dd10_1_55"/>
          <p:cNvSpPr txBox="1">
            <a:spLocks noGrp="1"/>
          </p:cNvSpPr>
          <p:nvPr>
            <p:ph type="title"/>
          </p:nvPr>
        </p:nvSpPr>
        <p:spPr>
          <a:xfrm>
            <a:off x="643600" y="76925"/>
            <a:ext cx="10515600" cy="10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 sz="395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 And Analysis:</a:t>
            </a:r>
            <a:br>
              <a:rPr lang="en-US" sz="395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sz="3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8" name="Google Shape;228;g1a84fe5dd10_1_55"/>
          <p:cNvSpPr txBox="1">
            <a:spLocks noGrp="1"/>
          </p:cNvSpPr>
          <p:nvPr>
            <p:ph type="body" idx="1"/>
          </p:nvPr>
        </p:nvSpPr>
        <p:spPr>
          <a:xfrm>
            <a:off x="476156" y="1093749"/>
            <a:ext cx="11499533" cy="48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algn="just">
              <a:lnSpc>
                <a:spcPct val="100000"/>
              </a:lnSpc>
              <a:buClrTx/>
              <a:buSzPts val="2800"/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The control mechanism of BLDC has been found out with the help of the back emf of the stator.</a:t>
            </a:r>
          </a:p>
          <a:p>
            <a:pPr marL="0" indent="0" algn="just">
              <a:lnSpc>
                <a:spcPct val="100000"/>
              </a:lnSpc>
              <a:buClrTx/>
              <a:buSzPts val="2800"/>
              <a:buNone/>
            </a:pPr>
            <a:endParaRPr sz="2400" dirty="0">
              <a:solidFill>
                <a:schemeClr val="tx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229" name="Google Shape;229;g1a84fe5dd10_1_55"/>
          <p:cNvSpPr/>
          <p:nvPr/>
        </p:nvSpPr>
        <p:spPr>
          <a:xfrm>
            <a:off x="0" y="6150286"/>
            <a:ext cx="12192000" cy="708000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000000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230" name="Google Shape;230;g1a84fe5dd10_1_55"/>
          <p:cNvSpPr/>
          <p:nvPr/>
        </p:nvSpPr>
        <p:spPr>
          <a:xfrm>
            <a:off x="0" y="6077952"/>
            <a:ext cx="12192000" cy="76200"/>
          </a:xfrm>
          <a:prstGeom prst="rect">
            <a:avLst/>
          </a:prstGeom>
          <a:solidFill>
            <a:srgbClr val="1E4E79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pic>
        <p:nvPicPr>
          <p:cNvPr id="231" name="Google Shape;231;g1a84fe5dd10_1_5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257" y="6135369"/>
            <a:ext cx="706518" cy="707856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g1a84fe5dd10_1_55"/>
          <p:cNvSpPr txBox="1"/>
          <p:nvPr/>
        </p:nvSpPr>
        <p:spPr>
          <a:xfrm>
            <a:off x="1301362" y="6169069"/>
            <a:ext cx="92001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 dirty="0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Satish </a:t>
            </a:r>
            <a:r>
              <a:rPr lang="en-US" sz="1700" dirty="0" err="1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Mahaseth</a:t>
            </a:r>
            <a:r>
              <a:rPr lang="en-US" sz="1700" dirty="0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, Kiran Khatri, Kushal Bhatta</a:t>
            </a:r>
            <a:endParaRPr lang="en-US" sz="1700" b="0" i="0" u="none" strike="noStrike" cap="none" dirty="0">
              <a:solidFill>
                <a:schemeClr val="lt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 b="0" i="0" u="none" strike="noStrike" cap="none" dirty="0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Department of Electrical and Electronics Engineering 2024</a:t>
            </a:r>
            <a:endParaRPr lang="en-US" sz="1700" b="0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233" name="Google Shape;233;g1a84fe5dd10_1_55"/>
          <p:cNvSpPr txBox="1">
            <a:spLocks noGrp="1"/>
          </p:cNvSpPr>
          <p:nvPr>
            <p:ph type="sldNum" idx="12"/>
          </p:nvPr>
        </p:nvSpPr>
        <p:spPr>
          <a:xfrm>
            <a:off x="8612800" y="6289766"/>
            <a:ext cx="2741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12</a:t>
            </a:fld>
            <a:endParaRPr sz="2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DE75D3-740E-4D9C-9C2A-D0572EB6FA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2175" y="2091342"/>
            <a:ext cx="5329225" cy="352050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C6F2784-1B38-45B4-4352-8F3AC7896CE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97419" y="2100969"/>
            <a:ext cx="5824451" cy="3522877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E2BAB5E-F381-F475-B344-8F047C708A07}"/>
              </a:ext>
            </a:extLst>
          </p:cNvPr>
          <p:cNvSpPr txBox="1"/>
          <p:nvPr/>
        </p:nvSpPr>
        <p:spPr>
          <a:xfrm>
            <a:off x="1301362" y="5681347"/>
            <a:ext cx="39522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Fig: MATLAB simulation of BLDC back EMF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9DFF608-6E8A-C39B-7D94-CFF40F088C3B}"/>
              </a:ext>
            </a:extLst>
          </p:cNvPr>
          <p:cNvSpPr txBox="1"/>
          <p:nvPr/>
        </p:nvSpPr>
        <p:spPr>
          <a:xfrm>
            <a:off x="7004646" y="5684195"/>
            <a:ext cx="38099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Fig: Trapezoidal signal of back EMF of BLDC</a:t>
            </a:r>
          </a:p>
        </p:txBody>
      </p:sp>
    </p:spTree>
    <p:extLst>
      <p:ext uri="{BB962C8B-B14F-4D97-AF65-F5344CB8AC3E}">
        <p14:creationId xmlns:p14="http://schemas.microsoft.com/office/powerpoint/2010/main" val="9446279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6F9FC"/>
            </a:gs>
            <a:gs pos="74000">
              <a:srgbClr val="B3D1EC"/>
            </a:gs>
            <a:gs pos="83000">
              <a:srgbClr val="B3D1EC"/>
            </a:gs>
            <a:gs pos="100000">
              <a:srgbClr val="CCE0F2"/>
            </a:gs>
          </a:gsLst>
          <a:lin ang="5400012" scaled="0"/>
        </a:gradFill>
        <a:effectLst/>
      </p:bgPr>
    </p:bg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g1a84fe5dd10_1_5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88500"/>
            <a:ext cx="12192000" cy="14012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g1a84fe5dd10_1_55"/>
          <p:cNvSpPr txBox="1">
            <a:spLocks noGrp="1"/>
          </p:cNvSpPr>
          <p:nvPr>
            <p:ph type="title"/>
          </p:nvPr>
        </p:nvSpPr>
        <p:spPr>
          <a:xfrm>
            <a:off x="643600" y="76925"/>
            <a:ext cx="10515600" cy="10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 sz="395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 And Analysis:</a:t>
            </a:r>
            <a:br>
              <a:rPr lang="en-US" sz="395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sz="3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8" name="Google Shape;228;g1a84fe5dd10_1_55"/>
          <p:cNvSpPr txBox="1">
            <a:spLocks noGrp="1"/>
          </p:cNvSpPr>
          <p:nvPr>
            <p:ph type="body" idx="1"/>
          </p:nvPr>
        </p:nvSpPr>
        <p:spPr>
          <a:xfrm>
            <a:off x="484238" y="987536"/>
            <a:ext cx="10515600" cy="48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algn="just">
              <a:lnSpc>
                <a:spcPct val="100000"/>
              </a:lnSpc>
              <a:buClrTx/>
              <a:buSzPts val="2800"/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The simulation of the Speed controller of BLDC has been done in Simulink to check all parameters in different conditions.</a:t>
            </a:r>
          </a:p>
          <a:p>
            <a:pPr marL="0" indent="0" algn="just">
              <a:lnSpc>
                <a:spcPct val="100000"/>
              </a:lnSpc>
              <a:buClrTx/>
              <a:buSzPts val="2800"/>
              <a:buNone/>
            </a:pPr>
            <a:endParaRPr sz="2400" dirty="0">
              <a:solidFill>
                <a:schemeClr val="tx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229" name="Google Shape;229;g1a84fe5dd10_1_55"/>
          <p:cNvSpPr/>
          <p:nvPr/>
        </p:nvSpPr>
        <p:spPr>
          <a:xfrm>
            <a:off x="0" y="6150286"/>
            <a:ext cx="12192000" cy="708000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tabLst/>
              <a:defRPr/>
            </a:pPr>
            <a:endParaRPr kumimoji="0" sz="17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230" name="Google Shape;230;g1a84fe5dd10_1_55"/>
          <p:cNvSpPr/>
          <p:nvPr/>
        </p:nvSpPr>
        <p:spPr>
          <a:xfrm>
            <a:off x="4259" y="6069427"/>
            <a:ext cx="12192000" cy="76200"/>
          </a:xfrm>
          <a:prstGeom prst="rect">
            <a:avLst/>
          </a:prstGeom>
          <a:solidFill>
            <a:srgbClr val="1E4E79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pic>
        <p:nvPicPr>
          <p:cNvPr id="231" name="Google Shape;231;g1a84fe5dd10_1_5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257" y="6135369"/>
            <a:ext cx="706518" cy="707856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g1a84fe5dd10_1_55"/>
          <p:cNvSpPr txBox="1"/>
          <p:nvPr/>
        </p:nvSpPr>
        <p:spPr>
          <a:xfrm>
            <a:off x="1301362" y="6169069"/>
            <a:ext cx="92001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Satish </a:t>
            </a:r>
            <a:r>
              <a:rPr kumimoji="0" lang="en-US" sz="17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Mahaseth</a:t>
            </a:r>
            <a:r>
              <a:rPr kumimoji="0" lang="en-US" sz="17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, Kiran Khatri, Kushal Bhatta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Department of Electrical and Electronics Engineering 2023</a:t>
            </a:r>
            <a:endParaRPr kumimoji="0" lang="en-US" sz="17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233" name="Google Shape;233;g1a84fe5dd10_1_55"/>
          <p:cNvSpPr txBox="1">
            <a:spLocks noGrp="1"/>
          </p:cNvSpPr>
          <p:nvPr>
            <p:ph type="sldNum" idx="12"/>
          </p:nvPr>
        </p:nvSpPr>
        <p:spPr>
          <a:xfrm>
            <a:off x="8612800" y="6289766"/>
            <a:ext cx="2741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tabLst/>
              <a:defRPr/>
            </a:pPr>
            <a:fld id="{00000000-1234-1234-1234-123412341234}" type="slidenum">
              <a:rPr kumimoji="0" lang="en-US" sz="20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  <a:tabLst/>
                <a:defRPr/>
              </a:pPr>
              <a:t>13</a:t>
            </a:fld>
            <a:endParaRPr kumimoji="0" sz="2000" b="1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24F526E-7B54-42A8-B535-6BCB39E1939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2166"/>
          <a:stretch/>
        </p:blipFill>
        <p:spPr>
          <a:xfrm>
            <a:off x="1650574" y="1851950"/>
            <a:ext cx="9335647" cy="392478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ED401A3-BF3D-4B70-A26A-77D5E4DBBAE9}"/>
              </a:ext>
            </a:extLst>
          </p:cNvPr>
          <p:cNvSpPr txBox="1"/>
          <p:nvPr/>
        </p:nvSpPr>
        <p:spPr>
          <a:xfrm>
            <a:off x="4132151" y="5702575"/>
            <a:ext cx="43724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Fig: overall BLDC motor controller modeling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B010800-5BD5-FB2A-E411-6D1325EDE917}"/>
              </a:ext>
            </a:extLst>
          </p:cNvPr>
          <p:cNvSpPr/>
          <p:nvPr/>
        </p:nvSpPr>
        <p:spPr>
          <a:xfrm>
            <a:off x="5303520" y="3613144"/>
            <a:ext cx="2410412" cy="1769806"/>
          </a:xfrm>
          <a:prstGeom prst="roundRect">
            <a:avLst/>
          </a:prstGeom>
          <a:noFill/>
          <a:ln w="2857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D3CC947-5937-727D-716F-16AA1BFE7F1D}"/>
              </a:ext>
            </a:extLst>
          </p:cNvPr>
          <p:cNvSpPr/>
          <p:nvPr/>
        </p:nvSpPr>
        <p:spPr>
          <a:xfrm>
            <a:off x="5632704" y="1887721"/>
            <a:ext cx="3102864" cy="1689653"/>
          </a:xfrm>
          <a:prstGeom prst="roundRect">
            <a:avLst/>
          </a:prstGeom>
          <a:noFill/>
          <a:ln w="2857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B43A8E63-1873-C615-300D-E1A8922CD185}"/>
              </a:ext>
            </a:extLst>
          </p:cNvPr>
          <p:cNvSpPr/>
          <p:nvPr/>
        </p:nvSpPr>
        <p:spPr>
          <a:xfrm>
            <a:off x="9233543" y="3444001"/>
            <a:ext cx="1617337" cy="1525390"/>
          </a:xfrm>
          <a:prstGeom prst="roundRect">
            <a:avLst/>
          </a:prstGeom>
          <a:noFill/>
          <a:ln w="2857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0172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6F9FC"/>
            </a:gs>
            <a:gs pos="74000">
              <a:srgbClr val="B3D1EC"/>
            </a:gs>
            <a:gs pos="83000">
              <a:srgbClr val="B3D1EC"/>
            </a:gs>
            <a:gs pos="100000">
              <a:srgbClr val="CCE0F2"/>
            </a:gs>
          </a:gsLst>
          <a:lin ang="5400012" scaled="0"/>
        </a:gradFill>
        <a:effectLst/>
      </p:bgPr>
    </p:bg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g1a84fe5dd10_1_5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88500"/>
            <a:ext cx="12192000" cy="14012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g1a84fe5dd10_1_55"/>
          <p:cNvSpPr txBox="1">
            <a:spLocks noGrp="1"/>
          </p:cNvSpPr>
          <p:nvPr>
            <p:ph type="title"/>
          </p:nvPr>
        </p:nvSpPr>
        <p:spPr>
          <a:xfrm>
            <a:off x="643600" y="76925"/>
            <a:ext cx="10515600" cy="10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 sz="395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 And Analysis:</a:t>
            </a:r>
            <a:br>
              <a:rPr lang="en-US" sz="395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8" name="Google Shape;228;g1a84fe5dd10_1_55"/>
          <p:cNvSpPr txBox="1">
            <a:spLocks noGrp="1"/>
          </p:cNvSpPr>
          <p:nvPr>
            <p:ph type="body" idx="1"/>
          </p:nvPr>
        </p:nvSpPr>
        <p:spPr>
          <a:xfrm>
            <a:off x="551935" y="1294905"/>
            <a:ext cx="11532973" cy="47152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algn="just">
              <a:lnSpc>
                <a:spcPct val="100000"/>
              </a:lnSpc>
              <a:buClrTx/>
              <a:buSzPts val="2800"/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Modeling of the three-phase inverter, sensor, and trapezoidal switching pattern has been done.</a:t>
            </a:r>
          </a:p>
          <a:p>
            <a:pPr marL="0" indent="0" algn="just">
              <a:lnSpc>
                <a:spcPct val="100000"/>
              </a:lnSpc>
              <a:buClrTx/>
              <a:buSzPts val="2800"/>
              <a:buNone/>
            </a:pPr>
            <a:endParaRPr sz="2400" dirty="0">
              <a:solidFill>
                <a:schemeClr val="tx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229" name="Google Shape;229;g1a84fe5dd10_1_55"/>
          <p:cNvSpPr/>
          <p:nvPr/>
        </p:nvSpPr>
        <p:spPr>
          <a:xfrm>
            <a:off x="0" y="6150286"/>
            <a:ext cx="12192000" cy="708000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tabLst/>
              <a:defRPr/>
            </a:pPr>
            <a:endParaRPr kumimoji="0" sz="17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230" name="Google Shape;230;g1a84fe5dd10_1_55"/>
          <p:cNvSpPr/>
          <p:nvPr/>
        </p:nvSpPr>
        <p:spPr>
          <a:xfrm>
            <a:off x="4259" y="6069427"/>
            <a:ext cx="12192000" cy="76200"/>
          </a:xfrm>
          <a:prstGeom prst="rect">
            <a:avLst/>
          </a:prstGeom>
          <a:solidFill>
            <a:srgbClr val="1E4E79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pic>
        <p:nvPicPr>
          <p:cNvPr id="231" name="Google Shape;231;g1a84fe5dd10_1_5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257" y="6135369"/>
            <a:ext cx="706518" cy="707856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g1a84fe5dd10_1_55"/>
          <p:cNvSpPr txBox="1"/>
          <p:nvPr/>
        </p:nvSpPr>
        <p:spPr>
          <a:xfrm>
            <a:off x="1301362" y="6169069"/>
            <a:ext cx="92001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Satish </a:t>
            </a:r>
            <a:r>
              <a:rPr kumimoji="0" lang="en-US" sz="17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Mahaseth</a:t>
            </a:r>
            <a:r>
              <a:rPr kumimoji="0" lang="en-US" sz="17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, Kiran Khatri, Kushal Bhatta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Department of Electrical and Electronics Engineering 2023</a:t>
            </a:r>
            <a:endParaRPr kumimoji="0" lang="en-US" sz="17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233" name="Google Shape;233;g1a84fe5dd10_1_55"/>
          <p:cNvSpPr txBox="1">
            <a:spLocks noGrp="1"/>
          </p:cNvSpPr>
          <p:nvPr>
            <p:ph type="sldNum" idx="12"/>
          </p:nvPr>
        </p:nvSpPr>
        <p:spPr>
          <a:xfrm>
            <a:off x="8612800" y="6289766"/>
            <a:ext cx="2741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tabLst/>
              <a:defRPr/>
            </a:pPr>
            <a:fld id="{00000000-1234-1234-1234-123412341234}" type="slidenum">
              <a:rPr kumimoji="0" lang="en-US" sz="20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  <a:tabLst/>
                <a:defRPr/>
              </a:pPr>
              <a:t>14</a:t>
            </a:fld>
            <a:endParaRPr kumimoji="0" sz="2000" b="1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ED401A3-BF3D-4B70-A26A-77D5E4DBBAE9}"/>
              </a:ext>
            </a:extLst>
          </p:cNvPr>
          <p:cNvSpPr txBox="1"/>
          <p:nvPr/>
        </p:nvSpPr>
        <p:spPr>
          <a:xfrm>
            <a:off x="766775" y="5435631"/>
            <a:ext cx="368165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Fig: Modeling of three-phase inverter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1C10DF-69C8-4003-95B9-33C2734320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0044" y="2369574"/>
            <a:ext cx="4020065" cy="30697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46C4E44-C3EB-400A-8B4B-5C8E1A4F1A0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88911" y="2369574"/>
            <a:ext cx="3919184" cy="304319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88902B7-70F8-4DFC-8F5B-BFEC3548CA3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19040" y="2369574"/>
            <a:ext cx="3472109" cy="304319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668A9C4-5A9E-465B-9F42-296827478834}"/>
              </a:ext>
            </a:extLst>
          </p:cNvPr>
          <p:cNvSpPr txBox="1"/>
          <p:nvPr/>
        </p:nvSpPr>
        <p:spPr>
          <a:xfrm>
            <a:off x="4721538" y="5431552"/>
            <a:ext cx="33642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Fig: Hall effect position sensor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60FC93C-799E-4217-9718-7A009DCADA3B}"/>
              </a:ext>
            </a:extLst>
          </p:cNvPr>
          <p:cNvSpPr txBox="1"/>
          <p:nvPr/>
        </p:nvSpPr>
        <p:spPr>
          <a:xfrm>
            <a:off x="8555563" y="5472111"/>
            <a:ext cx="35293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Fig: Switching pattern of MOSFET.</a:t>
            </a:r>
          </a:p>
        </p:txBody>
      </p:sp>
    </p:spTree>
    <p:extLst>
      <p:ext uri="{BB962C8B-B14F-4D97-AF65-F5344CB8AC3E}">
        <p14:creationId xmlns:p14="http://schemas.microsoft.com/office/powerpoint/2010/main" val="34106178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6F9FC"/>
            </a:gs>
            <a:gs pos="74000">
              <a:srgbClr val="B3D1EC"/>
            </a:gs>
            <a:gs pos="83000">
              <a:srgbClr val="B3D1EC"/>
            </a:gs>
            <a:gs pos="100000">
              <a:srgbClr val="CCE0F2"/>
            </a:gs>
          </a:gsLst>
          <a:lin ang="5400012" scaled="0"/>
        </a:gradFill>
        <a:effectLst/>
      </p:bgPr>
    </p:bg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g1a84fe5dd10_1_5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88500"/>
            <a:ext cx="12192000" cy="14012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g1a84fe5dd10_1_55"/>
          <p:cNvSpPr txBox="1">
            <a:spLocks noGrp="1"/>
          </p:cNvSpPr>
          <p:nvPr>
            <p:ph type="title"/>
          </p:nvPr>
        </p:nvSpPr>
        <p:spPr>
          <a:xfrm>
            <a:off x="643600" y="76925"/>
            <a:ext cx="10515600" cy="10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 sz="395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 And Analysis:</a:t>
            </a:r>
            <a:br>
              <a:rPr lang="en-US" sz="395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sz="3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8" name="Google Shape;228;g1a84fe5dd10_1_55"/>
          <p:cNvSpPr txBox="1">
            <a:spLocks noGrp="1"/>
          </p:cNvSpPr>
          <p:nvPr>
            <p:ph type="body" idx="1"/>
          </p:nvPr>
        </p:nvSpPr>
        <p:spPr>
          <a:xfrm>
            <a:off x="766775" y="1176924"/>
            <a:ext cx="10515600" cy="48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indent="-457200" algn="just">
              <a:lnSpc>
                <a:spcPct val="100000"/>
              </a:lnSpc>
              <a:buClrTx/>
              <a:buSzPts val="2800"/>
              <a:buFont typeface="Wingdings" panose="05000000000000000000" pitchFamily="2" charset="2"/>
              <a:buChar char="Ø"/>
            </a:pP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0" indent="0" algn="just">
              <a:lnSpc>
                <a:spcPct val="100000"/>
              </a:lnSpc>
              <a:buClrTx/>
              <a:buSzPts val="2800"/>
              <a:buNone/>
            </a:pPr>
            <a:endParaRPr sz="2400" dirty="0">
              <a:solidFill>
                <a:schemeClr val="tx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229" name="Google Shape;229;g1a84fe5dd10_1_55"/>
          <p:cNvSpPr/>
          <p:nvPr/>
        </p:nvSpPr>
        <p:spPr>
          <a:xfrm>
            <a:off x="0" y="6150286"/>
            <a:ext cx="12192000" cy="708000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000000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230" name="Google Shape;230;g1a84fe5dd10_1_55"/>
          <p:cNvSpPr/>
          <p:nvPr/>
        </p:nvSpPr>
        <p:spPr>
          <a:xfrm>
            <a:off x="0" y="6093443"/>
            <a:ext cx="12192000" cy="76200"/>
          </a:xfrm>
          <a:prstGeom prst="rect">
            <a:avLst/>
          </a:prstGeom>
          <a:solidFill>
            <a:srgbClr val="1E4E79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pic>
        <p:nvPicPr>
          <p:cNvPr id="231" name="Google Shape;231;g1a84fe5dd10_1_5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257" y="6135369"/>
            <a:ext cx="706518" cy="707856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g1a84fe5dd10_1_55"/>
          <p:cNvSpPr txBox="1"/>
          <p:nvPr/>
        </p:nvSpPr>
        <p:spPr>
          <a:xfrm>
            <a:off x="1301362" y="6169069"/>
            <a:ext cx="92001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 dirty="0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Satish </a:t>
            </a:r>
            <a:r>
              <a:rPr lang="en-US" sz="1700" dirty="0" err="1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Mahaseth</a:t>
            </a:r>
            <a:r>
              <a:rPr lang="en-US" sz="1700" dirty="0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, Kiran Khatri, Kushal Bhatta</a:t>
            </a:r>
            <a:endParaRPr lang="en-US" sz="1700" b="0" i="0" u="none" strike="noStrike" cap="none" dirty="0">
              <a:solidFill>
                <a:schemeClr val="lt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 b="0" i="0" u="none" strike="noStrike" cap="none" dirty="0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Department of Electrical and Electronics Engineering 2024</a:t>
            </a:r>
            <a:endParaRPr lang="en-US" sz="1700" b="0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233" name="Google Shape;233;g1a84fe5dd10_1_55"/>
          <p:cNvSpPr txBox="1">
            <a:spLocks noGrp="1"/>
          </p:cNvSpPr>
          <p:nvPr>
            <p:ph type="sldNum" idx="12"/>
          </p:nvPr>
        </p:nvSpPr>
        <p:spPr>
          <a:xfrm>
            <a:off x="8612800" y="6289766"/>
            <a:ext cx="2741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15</a:t>
            </a:fld>
            <a:endParaRPr sz="2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5AEBC1-F15C-01CB-24B3-0787DF8B00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2800" y="1132902"/>
            <a:ext cx="10006729" cy="4960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7755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6F9FC"/>
            </a:gs>
            <a:gs pos="74000">
              <a:srgbClr val="B3D1EC"/>
            </a:gs>
            <a:gs pos="83000">
              <a:srgbClr val="B3D1EC"/>
            </a:gs>
            <a:gs pos="100000">
              <a:srgbClr val="CCE0F2"/>
            </a:gs>
          </a:gsLst>
          <a:lin ang="5400012" scaled="0"/>
        </a:gradFill>
        <a:effectLst/>
      </p:bgPr>
    </p:bg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g1a84fe5dd10_1_5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88500"/>
            <a:ext cx="12192000" cy="14012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g1a84fe5dd10_1_55"/>
          <p:cNvSpPr txBox="1">
            <a:spLocks noGrp="1"/>
          </p:cNvSpPr>
          <p:nvPr>
            <p:ph type="title"/>
          </p:nvPr>
        </p:nvSpPr>
        <p:spPr>
          <a:xfrm>
            <a:off x="643600" y="76925"/>
            <a:ext cx="10515600" cy="10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 sz="395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 And Analysis:</a:t>
            </a:r>
            <a:br>
              <a:rPr lang="en-US" sz="395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sz="3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8" name="Google Shape;228;g1a84fe5dd10_1_55"/>
          <p:cNvSpPr txBox="1">
            <a:spLocks noGrp="1"/>
          </p:cNvSpPr>
          <p:nvPr>
            <p:ph type="body" idx="1"/>
          </p:nvPr>
        </p:nvSpPr>
        <p:spPr>
          <a:xfrm>
            <a:off x="562577" y="1018518"/>
            <a:ext cx="10515600" cy="48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algn="just">
              <a:lnSpc>
                <a:spcPct val="100000"/>
              </a:lnSpc>
              <a:buClrTx/>
              <a:buSzPts val="2800"/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Installation of motor controller</a:t>
            </a:r>
            <a:endParaRPr sz="2400" dirty="0">
              <a:solidFill>
                <a:schemeClr val="tx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229" name="Google Shape;229;g1a84fe5dd10_1_55"/>
          <p:cNvSpPr/>
          <p:nvPr/>
        </p:nvSpPr>
        <p:spPr>
          <a:xfrm>
            <a:off x="0" y="6150286"/>
            <a:ext cx="12192000" cy="708000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000000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230" name="Google Shape;230;g1a84fe5dd10_1_55"/>
          <p:cNvSpPr/>
          <p:nvPr/>
        </p:nvSpPr>
        <p:spPr>
          <a:xfrm>
            <a:off x="4259" y="6069427"/>
            <a:ext cx="12192000" cy="76200"/>
          </a:xfrm>
          <a:prstGeom prst="rect">
            <a:avLst/>
          </a:prstGeom>
          <a:solidFill>
            <a:srgbClr val="1E4E79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pic>
        <p:nvPicPr>
          <p:cNvPr id="231" name="Google Shape;231;g1a84fe5dd10_1_5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257" y="6135369"/>
            <a:ext cx="706518" cy="707856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g1a84fe5dd10_1_55"/>
          <p:cNvSpPr txBox="1"/>
          <p:nvPr/>
        </p:nvSpPr>
        <p:spPr>
          <a:xfrm>
            <a:off x="1301362" y="6169069"/>
            <a:ext cx="92001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 dirty="0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Satish </a:t>
            </a:r>
            <a:r>
              <a:rPr lang="en-US" sz="1700" dirty="0" err="1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Mahaseth</a:t>
            </a:r>
            <a:r>
              <a:rPr lang="en-US" sz="1700" dirty="0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, Kiran Khatri, Kushal Bhatta</a:t>
            </a:r>
            <a:endParaRPr lang="en-US" sz="1700" b="0" i="0" u="none" strike="noStrike" cap="none" dirty="0">
              <a:solidFill>
                <a:schemeClr val="lt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 b="0" i="0" u="none" strike="noStrike" cap="none" dirty="0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Department of Electrical and Electronics Engineering 2024</a:t>
            </a:r>
            <a:endParaRPr lang="en-US" sz="1700" b="0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233" name="Google Shape;233;g1a84fe5dd10_1_55"/>
          <p:cNvSpPr txBox="1">
            <a:spLocks noGrp="1"/>
          </p:cNvSpPr>
          <p:nvPr>
            <p:ph type="sldNum" idx="12"/>
          </p:nvPr>
        </p:nvSpPr>
        <p:spPr>
          <a:xfrm>
            <a:off x="8612800" y="6289766"/>
            <a:ext cx="2741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16</a:t>
            </a:fld>
            <a:endParaRPr sz="2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39ED6A6-2CB7-C133-F888-50B6983D53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6087344" y="1386139"/>
            <a:ext cx="5050910" cy="4315669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6A11E00-C4DA-1CFA-23BF-4DDD84E13F86}"/>
              </a:ext>
            </a:extLst>
          </p:cNvPr>
          <p:cNvSpPr/>
          <p:nvPr/>
        </p:nvSpPr>
        <p:spPr>
          <a:xfrm>
            <a:off x="3547065" y="2291200"/>
            <a:ext cx="1875099" cy="724099"/>
          </a:xfrm>
          <a:prstGeom prst="rect">
            <a:avLst/>
          </a:prstGeom>
          <a:noFill/>
          <a:ln w="2857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Motor Controller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3180441-E05C-BF76-577A-4F321D36EEF0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5422164" y="2653250"/>
            <a:ext cx="319489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58996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6F9FC"/>
            </a:gs>
            <a:gs pos="74000">
              <a:srgbClr val="B3D1EC"/>
            </a:gs>
            <a:gs pos="83000">
              <a:srgbClr val="B3D1EC"/>
            </a:gs>
            <a:gs pos="100000">
              <a:srgbClr val="CCE0F2"/>
            </a:gs>
          </a:gsLst>
          <a:lin ang="5400012" scaled="0"/>
        </a:gradFill>
        <a:effectLst/>
      </p:bgPr>
    </p:bg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g1a84fe5dd10_1_5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88500"/>
            <a:ext cx="12192000" cy="14012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g1a84fe5dd10_1_55"/>
          <p:cNvSpPr txBox="1">
            <a:spLocks noGrp="1"/>
          </p:cNvSpPr>
          <p:nvPr>
            <p:ph type="title"/>
          </p:nvPr>
        </p:nvSpPr>
        <p:spPr>
          <a:xfrm>
            <a:off x="643600" y="76925"/>
            <a:ext cx="10515600" cy="10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 sz="395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 And Analysis:</a:t>
            </a:r>
            <a:br>
              <a:rPr lang="en-US" sz="395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sz="3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8" name="Google Shape;228;g1a84fe5dd10_1_55"/>
          <p:cNvSpPr txBox="1">
            <a:spLocks noGrp="1"/>
          </p:cNvSpPr>
          <p:nvPr>
            <p:ph type="body" idx="1"/>
          </p:nvPr>
        </p:nvSpPr>
        <p:spPr>
          <a:xfrm>
            <a:off x="643600" y="1033288"/>
            <a:ext cx="10515600" cy="48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algn="just">
              <a:lnSpc>
                <a:spcPct val="100000"/>
              </a:lnSpc>
              <a:buClrTx/>
              <a:buSzPts val="2800"/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Speedometer</a:t>
            </a:r>
            <a:endParaRPr sz="2400" dirty="0">
              <a:solidFill>
                <a:schemeClr val="tx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229" name="Google Shape;229;g1a84fe5dd10_1_55"/>
          <p:cNvSpPr/>
          <p:nvPr/>
        </p:nvSpPr>
        <p:spPr>
          <a:xfrm>
            <a:off x="0" y="6150286"/>
            <a:ext cx="12192000" cy="708000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000000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230" name="Google Shape;230;g1a84fe5dd10_1_55"/>
          <p:cNvSpPr/>
          <p:nvPr/>
        </p:nvSpPr>
        <p:spPr>
          <a:xfrm>
            <a:off x="4259" y="6069427"/>
            <a:ext cx="12192000" cy="76200"/>
          </a:xfrm>
          <a:prstGeom prst="rect">
            <a:avLst/>
          </a:prstGeom>
          <a:solidFill>
            <a:srgbClr val="1E4E79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pic>
        <p:nvPicPr>
          <p:cNvPr id="231" name="Google Shape;231;g1a84fe5dd10_1_5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257" y="6135369"/>
            <a:ext cx="706518" cy="707856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g1a84fe5dd10_1_55"/>
          <p:cNvSpPr txBox="1"/>
          <p:nvPr/>
        </p:nvSpPr>
        <p:spPr>
          <a:xfrm>
            <a:off x="1301362" y="6169069"/>
            <a:ext cx="92001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 dirty="0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Satish </a:t>
            </a:r>
            <a:r>
              <a:rPr lang="en-US" sz="1700" dirty="0" err="1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Mahaseth</a:t>
            </a:r>
            <a:r>
              <a:rPr lang="en-US" sz="1700" dirty="0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, Kiran Khatri, Kushal Bhatta</a:t>
            </a:r>
            <a:endParaRPr lang="en-US" sz="1700" b="0" i="0" u="none" strike="noStrike" cap="none" dirty="0">
              <a:solidFill>
                <a:schemeClr val="lt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 b="0" i="0" u="none" strike="noStrike" cap="none" dirty="0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Department of Electrical and Electronics Engineering 2024</a:t>
            </a:r>
            <a:endParaRPr lang="en-US" sz="1700" b="0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233" name="Google Shape;233;g1a84fe5dd10_1_55"/>
          <p:cNvSpPr txBox="1">
            <a:spLocks noGrp="1"/>
          </p:cNvSpPr>
          <p:nvPr>
            <p:ph type="sldNum" idx="12"/>
          </p:nvPr>
        </p:nvSpPr>
        <p:spPr>
          <a:xfrm>
            <a:off x="8612800" y="6289766"/>
            <a:ext cx="2741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17</a:t>
            </a:fld>
            <a:endParaRPr sz="2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CFD37A-014B-1A88-0300-99A870B6B4E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9888" t="5155" r="-507" b="706"/>
          <a:stretch/>
        </p:blipFill>
        <p:spPr>
          <a:xfrm rot="5400000">
            <a:off x="5433416" y="1069557"/>
            <a:ext cx="5289593" cy="484203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AC03D92-B146-BA82-558A-5788BED79BA5}"/>
              </a:ext>
            </a:extLst>
          </p:cNvPr>
          <p:cNvSpPr/>
          <p:nvPr/>
        </p:nvSpPr>
        <p:spPr>
          <a:xfrm>
            <a:off x="2274435" y="4591665"/>
            <a:ext cx="1875099" cy="724099"/>
          </a:xfrm>
          <a:prstGeom prst="rect">
            <a:avLst/>
          </a:prstGeom>
          <a:noFill/>
          <a:ln w="2857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Hall Sensor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0355EE4-5C3E-C226-FE53-29188A4C4A57}"/>
              </a:ext>
            </a:extLst>
          </p:cNvPr>
          <p:cNvCxnSpPr>
            <a:cxnSpLocks/>
            <a:stCxn id="8" idx="3"/>
          </p:cNvCxnSpPr>
          <p:nvPr/>
        </p:nvCxnSpPr>
        <p:spPr>
          <a:xfrm flipV="1">
            <a:off x="4149534" y="4710896"/>
            <a:ext cx="3767550" cy="2428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9600A9BD-90A7-5A79-6364-DEB4BF4F1F83}"/>
              </a:ext>
            </a:extLst>
          </p:cNvPr>
          <p:cNvSpPr/>
          <p:nvPr/>
        </p:nvSpPr>
        <p:spPr>
          <a:xfrm>
            <a:off x="2256932" y="3503187"/>
            <a:ext cx="1875099" cy="724099"/>
          </a:xfrm>
          <a:prstGeom prst="rect">
            <a:avLst/>
          </a:prstGeom>
          <a:noFill/>
          <a:ln w="2857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Magnet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C11AA95-1B9F-896C-3816-26BBB4AB267A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4132031" y="3865237"/>
            <a:ext cx="3518835" cy="36204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45269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6F9FC"/>
            </a:gs>
            <a:gs pos="74000">
              <a:srgbClr val="B3D1EC"/>
            </a:gs>
            <a:gs pos="83000">
              <a:srgbClr val="B3D1EC"/>
            </a:gs>
            <a:gs pos="100000">
              <a:srgbClr val="CCE0F2"/>
            </a:gs>
          </a:gsLst>
          <a:lin ang="5400012" scaled="0"/>
        </a:gradFill>
        <a:effectLst/>
      </p:bgPr>
    </p:bg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g1a84fe5dd10_1_5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88500"/>
            <a:ext cx="12192000" cy="14012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g1a84fe5dd10_1_55"/>
          <p:cNvSpPr txBox="1">
            <a:spLocks noGrp="1"/>
          </p:cNvSpPr>
          <p:nvPr>
            <p:ph type="title"/>
          </p:nvPr>
        </p:nvSpPr>
        <p:spPr>
          <a:xfrm>
            <a:off x="643600" y="76925"/>
            <a:ext cx="10515600" cy="10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 sz="395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 And Analysis:</a:t>
            </a:r>
            <a:br>
              <a:rPr lang="en-US" sz="395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sz="3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8" name="Google Shape;228;g1a84fe5dd10_1_55"/>
          <p:cNvSpPr txBox="1">
            <a:spLocks noGrp="1"/>
          </p:cNvSpPr>
          <p:nvPr>
            <p:ph type="body" idx="1"/>
          </p:nvPr>
        </p:nvSpPr>
        <p:spPr>
          <a:xfrm>
            <a:off x="569967" y="985726"/>
            <a:ext cx="10515600" cy="48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indent="-457200" algn="just">
              <a:lnSpc>
                <a:spcPct val="100000"/>
              </a:lnSpc>
              <a:buClrTx/>
              <a:buSzPts val="2800"/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Speed of the pedal has been determined with the help of hall effect sensor and Arduino program.</a:t>
            </a:r>
          </a:p>
          <a:p>
            <a:pPr indent="-457200" algn="just">
              <a:lnSpc>
                <a:spcPct val="100000"/>
              </a:lnSpc>
              <a:buClrTx/>
              <a:buSzPts val="2800"/>
              <a:buFont typeface="Wingdings" panose="05000000000000000000" pitchFamily="2" charset="2"/>
              <a:buChar char="Ø"/>
            </a:pP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0" indent="0" algn="just">
              <a:lnSpc>
                <a:spcPct val="100000"/>
              </a:lnSpc>
              <a:buClrTx/>
              <a:buSzPts val="2800"/>
              <a:buNone/>
            </a:pPr>
            <a:endParaRPr sz="2400" dirty="0">
              <a:solidFill>
                <a:schemeClr val="tx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229" name="Google Shape;229;g1a84fe5dd10_1_55"/>
          <p:cNvSpPr/>
          <p:nvPr/>
        </p:nvSpPr>
        <p:spPr>
          <a:xfrm>
            <a:off x="0" y="6150286"/>
            <a:ext cx="12192000" cy="708000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000000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230" name="Google Shape;230;g1a84fe5dd10_1_55"/>
          <p:cNvSpPr/>
          <p:nvPr/>
        </p:nvSpPr>
        <p:spPr>
          <a:xfrm>
            <a:off x="0" y="6077952"/>
            <a:ext cx="12192000" cy="76200"/>
          </a:xfrm>
          <a:prstGeom prst="rect">
            <a:avLst/>
          </a:prstGeom>
          <a:solidFill>
            <a:srgbClr val="1E4E79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pic>
        <p:nvPicPr>
          <p:cNvPr id="231" name="Google Shape;231;g1a84fe5dd10_1_5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257" y="6135369"/>
            <a:ext cx="706518" cy="707856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g1a84fe5dd10_1_55"/>
          <p:cNvSpPr txBox="1"/>
          <p:nvPr/>
        </p:nvSpPr>
        <p:spPr>
          <a:xfrm>
            <a:off x="1301362" y="6169069"/>
            <a:ext cx="92001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 dirty="0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Satish </a:t>
            </a:r>
            <a:r>
              <a:rPr lang="en-US" sz="1700" dirty="0" err="1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Mahaseth</a:t>
            </a:r>
            <a:r>
              <a:rPr lang="en-US" sz="1700" dirty="0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, Kiran Khatri, Kushal Bhatta</a:t>
            </a:r>
            <a:endParaRPr lang="en-US" sz="1700" b="0" i="0" u="none" strike="noStrike" cap="none" dirty="0">
              <a:solidFill>
                <a:schemeClr val="lt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 b="0" i="0" u="none" strike="noStrike" cap="none" dirty="0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Department of Electrical and Electronics Engineering 2024</a:t>
            </a:r>
            <a:endParaRPr lang="en-US" sz="1700" b="0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233" name="Google Shape;233;g1a84fe5dd10_1_55"/>
          <p:cNvSpPr txBox="1">
            <a:spLocks noGrp="1"/>
          </p:cNvSpPr>
          <p:nvPr>
            <p:ph type="sldNum" idx="12"/>
          </p:nvPr>
        </p:nvSpPr>
        <p:spPr>
          <a:xfrm>
            <a:off x="8612800" y="6289766"/>
            <a:ext cx="2741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18</a:t>
            </a:fld>
            <a:endParaRPr sz="2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B88EF5E-A28F-4B7C-9FF6-5276FDA476AD}"/>
              </a:ext>
            </a:extLst>
          </p:cNvPr>
          <p:cNvSpPr txBox="1"/>
          <p:nvPr/>
        </p:nvSpPr>
        <p:spPr>
          <a:xfrm>
            <a:off x="1106433" y="5637152"/>
            <a:ext cx="40104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Fig: Arduino program for measuring pedal speed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FAE3977-97CC-4576-977C-57CA4F5F57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98375" y="1881661"/>
            <a:ext cx="5411585" cy="376363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CFD4FC3-C070-4DC8-AC21-DA1365C7AF48}"/>
              </a:ext>
            </a:extLst>
          </p:cNvPr>
          <p:cNvSpPr txBox="1"/>
          <p:nvPr/>
        </p:nvSpPr>
        <p:spPr>
          <a:xfrm>
            <a:off x="6217921" y="5646794"/>
            <a:ext cx="43724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Fig: Output speed of the pedal from Arduino code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E4CEE0B-45AD-B552-E70A-DF6A4C3FA21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4325" y="1881660"/>
            <a:ext cx="4500155" cy="3755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1925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6F9FC"/>
            </a:gs>
            <a:gs pos="74000">
              <a:srgbClr val="B3D1EC"/>
            </a:gs>
            <a:gs pos="83000">
              <a:srgbClr val="B3D1EC"/>
            </a:gs>
            <a:gs pos="100000">
              <a:srgbClr val="CCE0F2"/>
            </a:gs>
          </a:gsLst>
          <a:lin ang="5400012" scaled="0"/>
        </a:gradFill>
        <a:effectLst/>
      </p:bgPr>
    </p:bg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g1a84fe5dd10_1_5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88500"/>
            <a:ext cx="12192000" cy="14012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g1a84fe5dd10_1_55"/>
          <p:cNvSpPr txBox="1">
            <a:spLocks noGrp="1"/>
          </p:cNvSpPr>
          <p:nvPr>
            <p:ph type="title"/>
          </p:nvPr>
        </p:nvSpPr>
        <p:spPr>
          <a:xfrm>
            <a:off x="643600" y="76925"/>
            <a:ext cx="10515600" cy="10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 sz="395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 And Analysis:</a:t>
            </a:r>
            <a:br>
              <a:rPr lang="en-US" sz="395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sz="3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8" name="Google Shape;228;g1a84fe5dd10_1_55"/>
          <p:cNvSpPr txBox="1">
            <a:spLocks noGrp="1"/>
          </p:cNvSpPr>
          <p:nvPr>
            <p:ph type="body" idx="1"/>
          </p:nvPr>
        </p:nvSpPr>
        <p:spPr>
          <a:xfrm>
            <a:off x="569967" y="985726"/>
            <a:ext cx="10515600" cy="48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indent="-457200" algn="just">
              <a:lnSpc>
                <a:spcPct val="100000"/>
              </a:lnSpc>
              <a:buClrTx/>
              <a:buSzPts val="2800"/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Implementation of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FreeRTOS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for multi threading.</a:t>
            </a:r>
          </a:p>
          <a:p>
            <a:pPr marL="0" indent="0" algn="just">
              <a:lnSpc>
                <a:spcPct val="100000"/>
              </a:lnSpc>
              <a:buClrTx/>
              <a:buSzPts val="2800"/>
              <a:buNone/>
            </a:pPr>
            <a:endParaRPr sz="2400" dirty="0">
              <a:solidFill>
                <a:schemeClr val="tx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229" name="Google Shape;229;g1a84fe5dd10_1_55"/>
          <p:cNvSpPr/>
          <p:nvPr/>
        </p:nvSpPr>
        <p:spPr>
          <a:xfrm>
            <a:off x="0" y="6150286"/>
            <a:ext cx="12192000" cy="708000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000000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230" name="Google Shape;230;g1a84fe5dd10_1_55"/>
          <p:cNvSpPr/>
          <p:nvPr/>
        </p:nvSpPr>
        <p:spPr>
          <a:xfrm>
            <a:off x="0" y="6077952"/>
            <a:ext cx="12192000" cy="76200"/>
          </a:xfrm>
          <a:prstGeom prst="rect">
            <a:avLst/>
          </a:prstGeom>
          <a:solidFill>
            <a:srgbClr val="1E4E79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pic>
        <p:nvPicPr>
          <p:cNvPr id="231" name="Google Shape;231;g1a84fe5dd10_1_5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257" y="6135369"/>
            <a:ext cx="706518" cy="707856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g1a84fe5dd10_1_55"/>
          <p:cNvSpPr txBox="1"/>
          <p:nvPr/>
        </p:nvSpPr>
        <p:spPr>
          <a:xfrm>
            <a:off x="1301362" y="6169069"/>
            <a:ext cx="92001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 dirty="0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Satish </a:t>
            </a:r>
            <a:r>
              <a:rPr lang="en-US" sz="1700" dirty="0" err="1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Mahaseth</a:t>
            </a:r>
            <a:r>
              <a:rPr lang="en-US" sz="1700" dirty="0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, Kiran Khatri, Kushal Bhatta</a:t>
            </a:r>
            <a:endParaRPr lang="en-US" sz="1700" b="0" i="0" u="none" strike="noStrike" cap="none" dirty="0">
              <a:solidFill>
                <a:schemeClr val="lt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 b="0" i="0" u="none" strike="noStrike" cap="none" dirty="0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Department of Electrical and Electronics Engineering 2024</a:t>
            </a:r>
            <a:endParaRPr lang="en-US" sz="1700" b="0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233" name="Google Shape;233;g1a84fe5dd10_1_55"/>
          <p:cNvSpPr txBox="1">
            <a:spLocks noGrp="1"/>
          </p:cNvSpPr>
          <p:nvPr>
            <p:ph type="sldNum" idx="12"/>
          </p:nvPr>
        </p:nvSpPr>
        <p:spPr>
          <a:xfrm>
            <a:off x="8612800" y="6289766"/>
            <a:ext cx="2741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19</a:t>
            </a:fld>
            <a:endParaRPr sz="2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7FC2BA-1DE8-4CF1-9C2F-93B62522B62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31914"/>
          <a:stretch/>
        </p:blipFill>
        <p:spPr>
          <a:xfrm>
            <a:off x="1257034" y="1660631"/>
            <a:ext cx="4361473" cy="405208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B88EF5E-A28F-4B7C-9FF6-5276FDA476AD}"/>
              </a:ext>
            </a:extLst>
          </p:cNvPr>
          <p:cNvSpPr txBox="1"/>
          <p:nvPr/>
        </p:nvSpPr>
        <p:spPr>
          <a:xfrm>
            <a:off x="1817296" y="5712713"/>
            <a:ext cx="40104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Fig: Arduino program for </a:t>
            </a:r>
            <a:r>
              <a:rPr lang="en-US" sz="1400" dirty="0" err="1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FreeRTOS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11CDC03-B5F7-51C9-FE31-8A17A9C4E736}"/>
              </a:ext>
            </a:extLst>
          </p:cNvPr>
          <p:cNvSpPr/>
          <p:nvPr/>
        </p:nvSpPr>
        <p:spPr>
          <a:xfrm>
            <a:off x="5692140" y="1958340"/>
            <a:ext cx="5006340" cy="376363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C177AFE-FDF2-6186-79D2-E9FED83A4665}"/>
              </a:ext>
            </a:extLst>
          </p:cNvPr>
          <p:cNvSpPr txBox="1"/>
          <p:nvPr/>
        </p:nvSpPr>
        <p:spPr>
          <a:xfrm>
            <a:off x="5867640" y="1912472"/>
            <a:ext cx="556106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Advantage of using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FreeRTOS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Multitasking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scheduling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Resource Management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Interrupt Handling</a:t>
            </a:r>
          </a:p>
        </p:txBody>
      </p:sp>
    </p:spTree>
    <p:extLst>
      <p:ext uri="{BB962C8B-B14F-4D97-AF65-F5344CB8AC3E}">
        <p14:creationId xmlns:p14="http://schemas.microsoft.com/office/powerpoint/2010/main" val="1545315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 bwMode="grayWhite">
      <p:bgPr>
        <a:gradFill>
          <a:gsLst>
            <a:gs pos="0">
              <a:srgbClr val="F6F9FC"/>
            </a:gs>
            <a:gs pos="74000">
              <a:srgbClr val="B3D1EC"/>
            </a:gs>
            <a:gs pos="83000">
              <a:srgbClr val="B3D1EC"/>
            </a:gs>
            <a:gs pos="100000">
              <a:srgbClr val="CCE0F2"/>
            </a:gs>
          </a:gsLst>
          <a:lin ang="5400000" scaled="0"/>
        </a:grad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88500"/>
            <a:ext cx="12192000" cy="14012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2"/>
          <p:cNvSpPr txBox="1">
            <a:spLocks noGrp="1"/>
          </p:cNvSpPr>
          <p:nvPr>
            <p:ph type="title"/>
          </p:nvPr>
        </p:nvSpPr>
        <p:spPr>
          <a:xfrm>
            <a:off x="643600" y="76925"/>
            <a:ext cx="10515600" cy="10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/>
              <a:buNone/>
            </a:pPr>
            <a:r>
              <a:rPr lang="en-US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Outline: 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" name="Google Shape;104;p2"/>
          <p:cNvSpPr txBox="1">
            <a:spLocks noGrp="1"/>
          </p:cNvSpPr>
          <p:nvPr>
            <p:ph type="body" idx="1"/>
          </p:nvPr>
        </p:nvSpPr>
        <p:spPr>
          <a:xfrm>
            <a:off x="581950" y="1183988"/>
            <a:ext cx="10638900" cy="48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>
              <a:buClr>
                <a:schemeClr val="tx1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3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Background and Introduction</a:t>
            </a:r>
          </a:p>
          <a:p>
            <a:pPr>
              <a:buClr>
                <a:schemeClr val="tx1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3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 Definition</a:t>
            </a:r>
          </a:p>
          <a:p>
            <a:pPr>
              <a:buClr>
                <a:schemeClr val="tx1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3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Objectives of the Project</a:t>
            </a:r>
          </a:p>
          <a:p>
            <a:pPr>
              <a:buClr>
                <a:schemeClr val="tx1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3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Literature Review</a:t>
            </a:r>
          </a:p>
          <a:p>
            <a:pPr>
              <a:buClr>
                <a:schemeClr val="tx1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3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Methodology</a:t>
            </a:r>
          </a:p>
          <a:p>
            <a:pPr>
              <a:buClr>
                <a:schemeClr val="tx1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3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 and Analysis</a:t>
            </a:r>
          </a:p>
          <a:p>
            <a:pPr>
              <a:buClr>
                <a:schemeClr val="tx1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3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  <a:p>
            <a:pPr>
              <a:buClr>
                <a:schemeClr val="tx1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3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Gantt Chart</a:t>
            </a:r>
          </a:p>
          <a:p>
            <a:pPr>
              <a:buClr>
                <a:schemeClr val="tx1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3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5" name="Google Shape;105;p2"/>
          <p:cNvSpPr/>
          <p:nvPr/>
        </p:nvSpPr>
        <p:spPr>
          <a:xfrm>
            <a:off x="0" y="6150286"/>
            <a:ext cx="12192000" cy="707856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000000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106" name="Google Shape;106;p2"/>
          <p:cNvSpPr/>
          <p:nvPr/>
        </p:nvSpPr>
        <p:spPr>
          <a:xfrm>
            <a:off x="0" y="6077952"/>
            <a:ext cx="12192000" cy="76200"/>
          </a:xfrm>
          <a:prstGeom prst="rect">
            <a:avLst/>
          </a:prstGeom>
          <a:solidFill>
            <a:srgbClr val="1E4E79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pic>
        <p:nvPicPr>
          <p:cNvPr id="107" name="Google Shape;107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257" y="6135369"/>
            <a:ext cx="706518" cy="707856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"/>
          <p:cNvSpPr txBox="1"/>
          <p:nvPr/>
        </p:nvSpPr>
        <p:spPr>
          <a:xfrm>
            <a:off x="1301362" y="6169069"/>
            <a:ext cx="92001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 dirty="0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Satish Mahaseth, Kiran Khatri, Kushal Bhatta</a:t>
            </a:r>
            <a:endParaRPr sz="1700" b="0" i="0" u="none" strike="noStrike" cap="none" dirty="0">
              <a:solidFill>
                <a:schemeClr val="lt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 b="0" i="0" u="none" strike="noStrike" cap="none" dirty="0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Department of Electrical and Electronics Engineering 2024</a:t>
            </a:r>
            <a:endParaRPr sz="1700" b="0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109" name="Google Shape;109;p2"/>
          <p:cNvSpPr txBox="1">
            <a:spLocks noGrp="1"/>
          </p:cNvSpPr>
          <p:nvPr>
            <p:ph type="sldNum" idx="12"/>
          </p:nvPr>
        </p:nvSpPr>
        <p:spPr>
          <a:xfrm>
            <a:off x="8612800" y="6289766"/>
            <a:ext cx="2741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fld>
            <a:endParaRPr sz="2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6F9FC"/>
            </a:gs>
            <a:gs pos="74000">
              <a:srgbClr val="B3D1EC"/>
            </a:gs>
            <a:gs pos="83000">
              <a:srgbClr val="B3D1EC"/>
            </a:gs>
            <a:gs pos="100000">
              <a:srgbClr val="CCE0F2"/>
            </a:gs>
          </a:gsLst>
          <a:lin ang="5400012" scaled="0"/>
        </a:gradFill>
        <a:effectLst/>
      </p:bgPr>
    </p:bg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g1a84fe5dd10_1_5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88500"/>
            <a:ext cx="12192000" cy="14012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g1a84fe5dd10_1_55"/>
          <p:cNvSpPr txBox="1">
            <a:spLocks noGrp="1"/>
          </p:cNvSpPr>
          <p:nvPr>
            <p:ph type="title"/>
          </p:nvPr>
        </p:nvSpPr>
        <p:spPr>
          <a:xfrm>
            <a:off x="643600" y="76925"/>
            <a:ext cx="10515600" cy="10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 sz="395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 And Analysis:</a:t>
            </a:r>
            <a:br>
              <a:rPr lang="en-US" sz="395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sz="3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8" name="Google Shape;228;g1a84fe5dd10_1_55"/>
          <p:cNvSpPr txBox="1">
            <a:spLocks noGrp="1"/>
          </p:cNvSpPr>
          <p:nvPr>
            <p:ph type="body" idx="1"/>
          </p:nvPr>
        </p:nvSpPr>
        <p:spPr>
          <a:xfrm>
            <a:off x="60257" y="996300"/>
            <a:ext cx="10515600" cy="48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algn="just">
              <a:lnSpc>
                <a:spcPct val="100000"/>
              </a:lnSpc>
              <a:buClrTx/>
              <a:buSzPts val="2800"/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Kalman Approximation</a:t>
            </a:r>
            <a:endParaRPr sz="2400" dirty="0">
              <a:solidFill>
                <a:schemeClr val="tx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229" name="Google Shape;229;g1a84fe5dd10_1_55"/>
          <p:cNvSpPr/>
          <p:nvPr/>
        </p:nvSpPr>
        <p:spPr>
          <a:xfrm>
            <a:off x="0" y="6150286"/>
            <a:ext cx="12192000" cy="708000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000000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230" name="Google Shape;230;g1a84fe5dd10_1_55"/>
          <p:cNvSpPr/>
          <p:nvPr/>
        </p:nvSpPr>
        <p:spPr>
          <a:xfrm>
            <a:off x="4259" y="6069427"/>
            <a:ext cx="12192000" cy="76200"/>
          </a:xfrm>
          <a:prstGeom prst="rect">
            <a:avLst/>
          </a:prstGeom>
          <a:solidFill>
            <a:srgbClr val="1E4E79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pic>
        <p:nvPicPr>
          <p:cNvPr id="231" name="Google Shape;231;g1a84fe5dd10_1_5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257" y="6135369"/>
            <a:ext cx="706518" cy="707856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g1a84fe5dd10_1_55"/>
          <p:cNvSpPr txBox="1"/>
          <p:nvPr/>
        </p:nvSpPr>
        <p:spPr>
          <a:xfrm>
            <a:off x="1301362" y="6169069"/>
            <a:ext cx="92001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 dirty="0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Satish </a:t>
            </a:r>
            <a:r>
              <a:rPr lang="en-US" sz="1700" dirty="0" err="1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Mahaseth</a:t>
            </a:r>
            <a:r>
              <a:rPr lang="en-US" sz="1700" dirty="0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, Kiran Khatri, Kushal Bhatta</a:t>
            </a:r>
            <a:endParaRPr lang="en-US" sz="1700" b="0" i="0" u="none" strike="noStrike" cap="none" dirty="0">
              <a:solidFill>
                <a:schemeClr val="lt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 b="0" i="0" u="none" strike="noStrike" cap="none" dirty="0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Department of Electrical and Electronics Engineering 2024</a:t>
            </a:r>
            <a:endParaRPr lang="en-US" sz="1700" b="0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233" name="Google Shape;233;g1a84fe5dd10_1_55"/>
          <p:cNvSpPr txBox="1">
            <a:spLocks noGrp="1"/>
          </p:cNvSpPr>
          <p:nvPr>
            <p:ph type="sldNum" idx="12"/>
          </p:nvPr>
        </p:nvSpPr>
        <p:spPr>
          <a:xfrm>
            <a:off x="8612800" y="6289766"/>
            <a:ext cx="2741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20</a:t>
            </a:fld>
            <a:endParaRPr sz="2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DEB23EE-CC77-8B88-3AF2-82824DA39AC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604562"/>
            <a:ext cx="12191999" cy="4526148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A39AE37-B3D6-9039-8F23-A6DC2002C1F8}"/>
              </a:ext>
            </a:extLst>
          </p:cNvPr>
          <p:cNvSpPr/>
          <p:nvPr/>
        </p:nvSpPr>
        <p:spPr>
          <a:xfrm>
            <a:off x="2274435" y="4591665"/>
            <a:ext cx="1875099" cy="724099"/>
          </a:xfrm>
          <a:prstGeom prst="rect">
            <a:avLst/>
          </a:prstGeom>
          <a:noFill/>
          <a:ln w="2857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 Kalman Approximation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C86C040-A041-9280-6252-EBFA28E78A31}"/>
              </a:ext>
            </a:extLst>
          </p:cNvPr>
          <p:cNvCxnSpPr>
            <a:cxnSpLocks/>
          </p:cNvCxnSpPr>
          <p:nvPr/>
        </p:nvCxnSpPr>
        <p:spPr>
          <a:xfrm flipV="1">
            <a:off x="3119387" y="3183038"/>
            <a:ext cx="1174821" cy="1398839"/>
          </a:xfrm>
          <a:prstGeom prst="straightConnector1">
            <a:avLst/>
          </a:prstGeom>
          <a:ln w="28575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46D9CDF8-AB9D-F9AB-E313-59FEA951C5B3}"/>
              </a:ext>
            </a:extLst>
          </p:cNvPr>
          <p:cNvSpPr/>
          <p:nvPr/>
        </p:nvSpPr>
        <p:spPr>
          <a:xfrm>
            <a:off x="2274435" y="1749738"/>
            <a:ext cx="1875099" cy="724099"/>
          </a:xfrm>
          <a:prstGeom prst="rect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Without Kalman Approximation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54BBF63-A8A8-2619-A403-4782AB105432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4149534" y="2111788"/>
            <a:ext cx="3767550" cy="266394"/>
          </a:xfrm>
          <a:prstGeom prst="straightConnector1">
            <a:avLst/>
          </a:prstGeom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</p:cxnSp>
    </p:spTree>
    <p:extLst>
      <p:ext uri="{BB962C8B-B14F-4D97-AF65-F5344CB8AC3E}">
        <p14:creationId xmlns:p14="http://schemas.microsoft.com/office/powerpoint/2010/main" val="11731124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6F9FC"/>
            </a:gs>
            <a:gs pos="74000">
              <a:srgbClr val="B3D1EC"/>
            </a:gs>
            <a:gs pos="83000">
              <a:srgbClr val="B3D1EC"/>
            </a:gs>
            <a:gs pos="100000">
              <a:srgbClr val="CCE0F2"/>
            </a:gs>
          </a:gsLst>
          <a:lin ang="5400012" scaled="0"/>
        </a:gradFill>
        <a:effectLst/>
      </p:bgPr>
    </p:bg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g1a84fe5dd10_1_5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88500"/>
            <a:ext cx="12192000" cy="14012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g1a84fe5dd10_1_55"/>
          <p:cNvSpPr txBox="1">
            <a:spLocks noGrp="1"/>
          </p:cNvSpPr>
          <p:nvPr>
            <p:ph type="title"/>
          </p:nvPr>
        </p:nvSpPr>
        <p:spPr>
          <a:xfrm>
            <a:off x="643600" y="76925"/>
            <a:ext cx="10515600" cy="10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 sz="395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 And Analysis:</a:t>
            </a:r>
            <a:br>
              <a:rPr lang="en-US" sz="395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sz="3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8" name="Google Shape;228;g1a84fe5dd10_1_55"/>
          <p:cNvSpPr txBox="1">
            <a:spLocks noGrp="1"/>
          </p:cNvSpPr>
          <p:nvPr>
            <p:ph type="body" idx="1"/>
          </p:nvPr>
        </p:nvSpPr>
        <p:spPr>
          <a:xfrm>
            <a:off x="60257" y="984135"/>
            <a:ext cx="10515600" cy="48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algn="just">
              <a:lnSpc>
                <a:spcPct val="100000"/>
              </a:lnSpc>
              <a:buClrTx/>
              <a:buSzPts val="2800"/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Display, Current Sensor and Gyroscope</a:t>
            </a:r>
            <a:endParaRPr sz="2400" dirty="0">
              <a:solidFill>
                <a:schemeClr val="tx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229" name="Google Shape;229;g1a84fe5dd10_1_55"/>
          <p:cNvSpPr/>
          <p:nvPr/>
        </p:nvSpPr>
        <p:spPr>
          <a:xfrm>
            <a:off x="0" y="6150286"/>
            <a:ext cx="12192000" cy="708000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000000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230" name="Google Shape;230;g1a84fe5dd10_1_55"/>
          <p:cNvSpPr/>
          <p:nvPr/>
        </p:nvSpPr>
        <p:spPr>
          <a:xfrm>
            <a:off x="4259" y="6069427"/>
            <a:ext cx="12192000" cy="76200"/>
          </a:xfrm>
          <a:prstGeom prst="rect">
            <a:avLst/>
          </a:prstGeom>
          <a:solidFill>
            <a:srgbClr val="1E4E79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pic>
        <p:nvPicPr>
          <p:cNvPr id="231" name="Google Shape;231;g1a84fe5dd10_1_5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257" y="6135369"/>
            <a:ext cx="706518" cy="707856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g1a84fe5dd10_1_55"/>
          <p:cNvSpPr txBox="1"/>
          <p:nvPr/>
        </p:nvSpPr>
        <p:spPr>
          <a:xfrm>
            <a:off x="1301362" y="6169069"/>
            <a:ext cx="92001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 dirty="0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Satish </a:t>
            </a:r>
            <a:r>
              <a:rPr lang="en-US" sz="1700" dirty="0" err="1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Mahaseth</a:t>
            </a:r>
            <a:r>
              <a:rPr lang="en-US" sz="1700" dirty="0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, Kiran Khatri, Kushal Bhatta</a:t>
            </a:r>
            <a:endParaRPr lang="en-US" sz="1700" b="0" i="0" u="none" strike="noStrike" cap="none" dirty="0">
              <a:solidFill>
                <a:schemeClr val="lt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 b="0" i="0" u="none" strike="noStrike" cap="none" dirty="0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Department of Electrical and Electronics Engineering 2024</a:t>
            </a:r>
            <a:endParaRPr lang="en-US" sz="1700" b="0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233" name="Google Shape;233;g1a84fe5dd10_1_55"/>
          <p:cNvSpPr txBox="1">
            <a:spLocks noGrp="1"/>
          </p:cNvSpPr>
          <p:nvPr>
            <p:ph type="sldNum" idx="12"/>
          </p:nvPr>
        </p:nvSpPr>
        <p:spPr>
          <a:xfrm>
            <a:off x="8612800" y="6289766"/>
            <a:ext cx="2741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21</a:t>
            </a:fld>
            <a:endParaRPr sz="2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63649CA-3936-AC6F-F1E5-F145F145E58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622846"/>
            <a:ext cx="4788309" cy="444425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FF3FB645-1D15-EA15-9EE4-2197C5C6ACD8}"/>
              </a:ext>
            </a:extLst>
          </p:cNvPr>
          <p:cNvSpPr/>
          <p:nvPr/>
        </p:nvSpPr>
        <p:spPr>
          <a:xfrm>
            <a:off x="4259" y="2701722"/>
            <a:ext cx="1875099" cy="724099"/>
          </a:xfrm>
          <a:prstGeom prst="rect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Current Sensor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F56CACF-AAE0-BDBE-13F9-5597C210AD84}"/>
              </a:ext>
            </a:extLst>
          </p:cNvPr>
          <p:cNvCxnSpPr>
            <a:cxnSpLocks/>
          </p:cNvCxnSpPr>
          <p:nvPr/>
        </p:nvCxnSpPr>
        <p:spPr>
          <a:xfrm flipH="1">
            <a:off x="514751" y="3432180"/>
            <a:ext cx="252024" cy="88237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682AE9C8-1F5B-1516-3511-0BEB27DCD0C0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9767" y="1611123"/>
            <a:ext cx="3972232" cy="4488206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E795DF61-7CC6-EF89-90F2-656E110A2657}"/>
              </a:ext>
            </a:extLst>
          </p:cNvPr>
          <p:cNvSpPr/>
          <p:nvPr/>
        </p:nvSpPr>
        <p:spPr>
          <a:xfrm>
            <a:off x="10112097" y="4760316"/>
            <a:ext cx="1690703" cy="724099"/>
          </a:xfrm>
          <a:prstGeom prst="rect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Gyroscope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6E6E650-09D9-BCD5-C393-5A0B9F122A7D}"/>
              </a:ext>
            </a:extLst>
          </p:cNvPr>
          <p:cNvCxnSpPr>
            <a:cxnSpLocks/>
          </p:cNvCxnSpPr>
          <p:nvPr/>
        </p:nvCxnSpPr>
        <p:spPr>
          <a:xfrm flipH="1" flipV="1">
            <a:off x="10501462" y="3736258"/>
            <a:ext cx="455986" cy="101939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02E77779-9EEC-97AE-814D-221DE16D1C4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12887"/>
          <a:stretch/>
        </p:blipFill>
        <p:spPr>
          <a:xfrm rot="16200000">
            <a:off x="4259939" y="2050843"/>
            <a:ext cx="4488203" cy="360876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FD9BACA-CC0F-5FE0-DAC1-1044C20B0079}"/>
              </a:ext>
            </a:extLst>
          </p:cNvPr>
          <p:cNvSpPr/>
          <p:nvPr/>
        </p:nvSpPr>
        <p:spPr>
          <a:xfrm>
            <a:off x="3175819" y="3575115"/>
            <a:ext cx="1612491" cy="580353"/>
          </a:xfrm>
          <a:prstGeom prst="rect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Display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9EB0959-D594-83E7-F74D-8D54CD6F1245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4788310" y="3659251"/>
            <a:ext cx="806245" cy="206041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D42670B-EC82-0098-2C4F-94B1060E9776}"/>
              </a:ext>
            </a:extLst>
          </p:cNvPr>
          <p:cNvCxnSpPr>
            <a:cxnSpLocks/>
          </p:cNvCxnSpPr>
          <p:nvPr/>
        </p:nvCxnSpPr>
        <p:spPr>
          <a:xfrm flipH="1" flipV="1">
            <a:off x="3666859" y="2782529"/>
            <a:ext cx="140849" cy="787927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04157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6F9FC"/>
            </a:gs>
            <a:gs pos="74000">
              <a:srgbClr val="B3D1EC"/>
            </a:gs>
            <a:gs pos="83000">
              <a:srgbClr val="B3D1EC"/>
            </a:gs>
            <a:gs pos="100000">
              <a:srgbClr val="CCE0F2"/>
            </a:gs>
          </a:gsLst>
          <a:lin ang="5400012" scaled="0"/>
        </a:gradFill>
        <a:effectLst/>
      </p:bgPr>
    </p:bg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g1a84fe5dd10_1_5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88500"/>
            <a:ext cx="12192000" cy="14012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g1a84fe5dd10_1_55"/>
          <p:cNvSpPr txBox="1">
            <a:spLocks noGrp="1"/>
          </p:cNvSpPr>
          <p:nvPr>
            <p:ph type="title"/>
          </p:nvPr>
        </p:nvSpPr>
        <p:spPr>
          <a:xfrm>
            <a:off x="643600" y="76925"/>
            <a:ext cx="10515600" cy="10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 sz="395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 And Analysis:</a:t>
            </a:r>
            <a:br>
              <a:rPr lang="en-US" sz="395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sz="3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8" name="Google Shape;228;g1a84fe5dd10_1_55"/>
          <p:cNvSpPr txBox="1">
            <a:spLocks noGrp="1"/>
          </p:cNvSpPr>
          <p:nvPr>
            <p:ph type="body" idx="1"/>
          </p:nvPr>
        </p:nvSpPr>
        <p:spPr>
          <a:xfrm>
            <a:off x="60257" y="1066549"/>
            <a:ext cx="10515600" cy="48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algn="just">
              <a:lnSpc>
                <a:spcPct val="100000"/>
              </a:lnSpc>
              <a:buClrTx/>
              <a:buSzPts val="2800"/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36v li-ion battery pack development with 10s BMS</a:t>
            </a:r>
            <a:endParaRPr sz="2400" dirty="0">
              <a:solidFill>
                <a:schemeClr val="tx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229" name="Google Shape;229;g1a84fe5dd10_1_55"/>
          <p:cNvSpPr/>
          <p:nvPr/>
        </p:nvSpPr>
        <p:spPr>
          <a:xfrm>
            <a:off x="0" y="6150286"/>
            <a:ext cx="12192000" cy="708000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000000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230" name="Google Shape;230;g1a84fe5dd10_1_55"/>
          <p:cNvSpPr/>
          <p:nvPr/>
        </p:nvSpPr>
        <p:spPr>
          <a:xfrm>
            <a:off x="4259" y="6069427"/>
            <a:ext cx="12192000" cy="76200"/>
          </a:xfrm>
          <a:prstGeom prst="rect">
            <a:avLst/>
          </a:prstGeom>
          <a:solidFill>
            <a:srgbClr val="1E4E79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pic>
        <p:nvPicPr>
          <p:cNvPr id="231" name="Google Shape;231;g1a84fe5dd10_1_5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257" y="6135369"/>
            <a:ext cx="706518" cy="707856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g1a84fe5dd10_1_55"/>
          <p:cNvSpPr txBox="1"/>
          <p:nvPr/>
        </p:nvSpPr>
        <p:spPr>
          <a:xfrm>
            <a:off x="1301362" y="6169069"/>
            <a:ext cx="92001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 dirty="0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Satish </a:t>
            </a:r>
            <a:r>
              <a:rPr lang="en-US" sz="1700" dirty="0" err="1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Mahaseth</a:t>
            </a:r>
            <a:r>
              <a:rPr lang="en-US" sz="1700" dirty="0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, Kiran Khatri, Kushal Bhatta</a:t>
            </a:r>
            <a:endParaRPr lang="en-US" sz="1700" b="0" i="0" u="none" strike="noStrike" cap="none" dirty="0">
              <a:solidFill>
                <a:schemeClr val="lt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 b="0" i="0" u="none" strike="noStrike" cap="none" dirty="0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Department of Electrical and Electronics Engineering 2024</a:t>
            </a:r>
            <a:endParaRPr lang="en-US" sz="1700" b="0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233" name="Google Shape;233;g1a84fe5dd10_1_55"/>
          <p:cNvSpPr txBox="1">
            <a:spLocks noGrp="1"/>
          </p:cNvSpPr>
          <p:nvPr>
            <p:ph type="sldNum" idx="12"/>
          </p:nvPr>
        </p:nvSpPr>
        <p:spPr>
          <a:xfrm>
            <a:off x="8612800" y="6289766"/>
            <a:ext cx="2741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22</a:t>
            </a:fld>
            <a:endParaRPr sz="2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1A4138-618D-8C77-616E-0FC5A1CC2A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4959" y="1718256"/>
            <a:ext cx="6097041" cy="434651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7AEE114-89D2-D361-B559-40872311B6C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6341" y="1718256"/>
            <a:ext cx="6101300" cy="434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4055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6F9FC"/>
            </a:gs>
            <a:gs pos="74000">
              <a:srgbClr val="B3D1EC"/>
            </a:gs>
            <a:gs pos="83000">
              <a:srgbClr val="B3D1EC"/>
            </a:gs>
            <a:gs pos="100000">
              <a:srgbClr val="CCE0F2"/>
            </a:gs>
          </a:gsLst>
          <a:lin ang="5400012" scaled="0"/>
        </a:gradFill>
        <a:effectLst/>
      </p:bgPr>
    </p:bg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g1a84fe5dd10_1_5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88500"/>
            <a:ext cx="12192000" cy="14012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g1a84fe5dd10_1_55"/>
          <p:cNvSpPr txBox="1">
            <a:spLocks noGrp="1"/>
          </p:cNvSpPr>
          <p:nvPr>
            <p:ph type="title"/>
          </p:nvPr>
        </p:nvSpPr>
        <p:spPr>
          <a:xfrm>
            <a:off x="643600" y="76925"/>
            <a:ext cx="10515600" cy="10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 sz="395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 Encountered:</a:t>
            </a:r>
            <a:br>
              <a:rPr lang="en-US" sz="395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sz="3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8" name="Google Shape;228;g1a84fe5dd10_1_55"/>
          <p:cNvSpPr txBox="1">
            <a:spLocks noGrp="1"/>
          </p:cNvSpPr>
          <p:nvPr>
            <p:ph type="body" idx="1"/>
          </p:nvPr>
        </p:nvSpPr>
        <p:spPr>
          <a:xfrm>
            <a:off x="766775" y="1212700"/>
            <a:ext cx="10515600" cy="4865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indent="-457200" algn="just">
              <a:lnSpc>
                <a:spcPct val="100000"/>
              </a:lnSpc>
              <a:buClrTx/>
              <a:buSzPts val="2800"/>
              <a:buFont typeface="Wingdings" panose="05000000000000000000" pitchFamily="2" charset="2"/>
              <a:buChar char="Ø"/>
            </a:pPr>
            <a:r>
              <a:rPr lang="en-US" sz="2400" b="0" i="0" dirty="0">
                <a:solidFill>
                  <a:srgbClr val="2021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Reed switch, which is a part of the cadence sensor has the problem of bouncing effect so, we have to use the hall effect sensor. </a:t>
            </a:r>
          </a:p>
          <a:p>
            <a:pPr indent="-457200" algn="just">
              <a:lnSpc>
                <a:spcPct val="100000"/>
              </a:lnSpc>
              <a:buClrTx/>
              <a:buSzPts val="2800"/>
              <a:buFont typeface="Wingdings" panose="05000000000000000000" pitchFamily="2" charset="2"/>
              <a:buChar char="Ø"/>
            </a:pPr>
            <a:r>
              <a:rPr lang="en-US" sz="2400" b="0" i="0" dirty="0">
                <a:solidFill>
                  <a:srgbClr val="2021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Line-by-line execution of the program on the microcontroller makes the whole system slow so, to make the program responsive we have implemented an interrupt signal from the cadence sensor. </a:t>
            </a:r>
          </a:p>
          <a:p>
            <a:pPr indent="-457200" algn="just">
              <a:lnSpc>
                <a:spcPct val="100000"/>
              </a:lnSpc>
              <a:buClrTx/>
              <a:buSzPts val="2800"/>
              <a:buFont typeface="Wingdings" panose="05000000000000000000" pitchFamily="2" charset="2"/>
              <a:buChar char="Ø"/>
            </a:pPr>
            <a:r>
              <a:rPr lang="en-US" sz="2400" b="0" i="0" dirty="0">
                <a:solidFill>
                  <a:srgbClr val="2021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Availability of voltage source for testing motor is less around the University premise.</a:t>
            </a:r>
          </a:p>
          <a:p>
            <a:pPr indent="-457200" algn="just">
              <a:lnSpc>
                <a:spcPct val="100000"/>
              </a:lnSpc>
              <a:buClrTx/>
              <a:buSzPts val="2800"/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202124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The connector available in the commercial controller doesn’t match with other system.</a:t>
            </a:r>
          </a:p>
          <a:p>
            <a:pPr indent="-457200" algn="just">
              <a:lnSpc>
                <a:spcPct val="100000"/>
              </a:lnSpc>
              <a:buClrTx/>
              <a:buSzPts val="2800"/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202124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36V li-ion battery was unavailable so we made a battery pack with li-ion cells.</a:t>
            </a: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0" indent="0" algn="just">
              <a:lnSpc>
                <a:spcPct val="100000"/>
              </a:lnSpc>
              <a:buClrTx/>
              <a:buSzPts val="2800"/>
              <a:buNone/>
            </a:pP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229" name="Google Shape;229;g1a84fe5dd10_1_55"/>
          <p:cNvSpPr/>
          <p:nvPr/>
        </p:nvSpPr>
        <p:spPr>
          <a:xfrm>
            <a:off x="0" y="6150286"/>
            <a:ext cx="12192000" cy="708000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000000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230" name="Google Shape;230;g1a84fe5dd10_1_55"/>
          <p:cNvSpPr/>
          <p:nvPr/>
        </p:nvSpPr>
        <p:spPr>
          <a:xfrm>
            <a:off x="0" y="6077952"/>
            <a:ext cx="12192000" cy="76200"/>
          </a:xfrm>
          <a:prstGeom prst="rect">
            <a:avLst/>
          </a:prstGeom>
          <a:solidFill>
            <a:srgbClr val="1E4E79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pic>
        <p:nvPicPr>
          <p:cNvPr id="231" name="Google Shape;231;g1a84fe5dd10_1_5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257" y="6135369"/>
            <a:ext cx="706518" cy="707856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g1a84fe5dd10_1_55"/>
          <p:cNvSpPr txBox="1"/>
          <p:nvPr/>
        </p:nvSpPr>
        <p:spPr>
          <a:xfrm>
            <a:off x="1301362" y="6169069"/>
            <a:ext cx="92001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 dirty="0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Satish </a:t>
            </a:r>
            <a:r>
              <a:rPr lang="en-US" sz="1700" dirty="0" err="1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Mahaseth</a:t>
            </a:r>
            <a:r>
              <a:rPr lang="en-US" sz="1700" dirty="0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, Kiran Khatri, Kushal Bhatta</a:t>
            </a:r>
            <a:endParaRPr lang="en-US" sz="1700" b="0" i="0" u="none" strike="noStrike" cap="none" dirty="0">
              <a:solidFill>
                <a:schemeClr val="lt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 b="0" i="0" u="none" strike="noStrike" cap="none" dirty="0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Department of Electrical and Electronics Engineering 2024</a:t>
            </a:r>
            <a:endParaRPr lang="en-US" sz="1700" b="0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233" name="Google Shape;233;g1a84fe5dd10_1_55"/>
          <p:cNvSpPr txBox="1">
            <a:spLocks noGrp="1"/>
          </p:cNvSpPr>
          <p:nvPr>
            <p:ph type="sldNum" idx="12"/>
          </p:nvPr>
        </p:nvSpPr>
        <p:spPr>
          <a:xfrm>
            <a:off x="8612800" y="6289766"/>
            <a:ext cx="2741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23</a:t>
            </a:fld>
            <a:endParaRPr sz="2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55799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6F9FC"/>
            </a:gs>
            <a:gs pos="74000">
              <a:srgbClr val="B3D1EC"/>
            </a:gs>
            <a:gs pos="83000">
              <a:srgbClr val="B3D1EC"/>
            </a:gs>
            <a:gs pos="100000">
              <a:srgbClr val="CCE0F2"/>
            </a:gs>
          </a:gsLst>
          <a:lin ang="5400012" scaled="0"/>
        </a:gradFill>
        <a:effectLst/>
      </p:bgPr>
    </p:bg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g1a84fe5dd10_1_5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88500"/>
            <a:ext cx="12192000" cy="14012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g1a84fe5dd10_1_55"/>
          <p:cNvSpPr txBox="1">
            <a:spLocks noGrp="1"/>
          </p:cNvSpPr>
          <p:nvPr>
            <p:ph type="title"/>
          </p:nvPr>
        </p:nvSpPr>
        <p:spPr>
          <a:xfrm>
            <a:off x="643612" y="889462"/>
            <a:ext cx="10515600" cy="58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buClr>
                <a:schemeClr val="dk1"/>
              </a:buClr>
              <a:buSzPts val="4400"/>
            </a:pPr>
            <a:r>
              <a:rPr lang="en-US" sz="395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Conclusion:</a:t>
            </a:r>
            <a:br>
              <a:rPr lang="en-US" sz="395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395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sz="3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8" name="Google Shape;228;g1a84fe5dd10_1_55"/>
          <p:cNvSpPr txBox="1">
            <a:spLocks noGrp="1"/>
          </p:cNvSpPr>
          <p:nvPr>
            <p:ph type="body" idx="1"/>
          </p:nvPr>
        </p:nvSpPr>
        <p:spPr>
          <a:xfrm>
            <a:off x="766775" y="1212700"/>
            <a:ext cx="10515600" cy="48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indent="-457200" algn="just">
              <a:lnSpc>
                <a:spcPct val="100000"/>
              </a:lnSpc>
              <a:buClrTx/>
              <a:buSzPts val="2800"/>
              <a:buFont typeface="Wingdings" panose="05000000000000000000" pitchFamily="2" charset="2"/>
              <a:buChar char="Ø"/>
            </a:pPr>
            <a:r>
              <a:rPr lang="en-US" sz="2400" b="0" i="0" dirty="0">
                <a:solidFill>
                  <a:srgbClr val="2021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focused on the development of a pedal assist system for e-bikes, with particular emphasis on the simulation of the speed controller and the implementation of the cadence sensor with Kalman approximation. This increases e-bike's speed based on the rider's pedal input with higher accuracy.</a:t>
            </a:r>
          </a:p>
          <a:p>
            <a:pPr indent="-457200" algn="just">
              <a:lnSpc>
                <a:spcPct val="100000"/>
              </a:lnSpc>
              <a:buClrTx/>
              <a:buSzPts val="2800"/>
              <a:buFont typeface="Wingdings" panose="05000000000000000000" pitchFamily="2" charset="2"/>
              <a:buChar char="Ø"/>
            </a:pPr>
            <a:r>
              <a:rPr lang="en-US" sz="2400" b="0" i="0" dirty="0">
                <a:solidFill>
                  <a:srgbClr val="2021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Furthermore, the integration Gyroscope and accelerometer into the system has been completed, providing a crucial element for accurate pedal assistance. This ensures a responsive and intuitive experience for the rider, aligning the electric assistance with their pedaling rhythm effectively.</a:t>
            </a:r>
          </a:p>
          <a:p>
            <a:pPr indent="-457200" algn="just">
              <a:lnSpc>
                <a:spcPct val="100000"/>
              </a:lnSpc>
              <a:buClrTx/>
              <a:buSzPts val="2800"/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20212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Ultimately this project boosts rider experience by providing more electric power in uphill and less electric power in downhill that increases efficiency of the battery and range of the bike.</a:t>
            </a:r>
            <a:endParaRPr lang="en-US" sz="2400" b="0" i="0" dirty="0">
              <a:solidFill>
                <a:srgbClr val="202124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buClrTx/>
              <a:buSzPts val="2800"/>
              <a:buNone/>
            </a:pPr>
            <a:endParaRPr lang="en-US" sz="2400" b="0" i="0" dirty="0">
              <a:solidFill>
                <a:srgbClr val="202124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9" name="Google Shape;229;g1a84fe5dd10_1_55"/>
          <p:cNvSpPr/>
          <p:nvPr/>
        </p:nvSpPr>
        <p:spPr>
          <a:xfrm>
            <a:off x="0" y="6150286"/>
            <a:ext cx="12192000" cy="708000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000000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230" name="Google Shape;230;g1a84fe5dd10_1_55"/>
          <p:cNvSpPr/>
          <p:nvPr/>
        </p:nvSpPr>
        <p:spPr>
          <a:xfrm>
            <a:off x="0" y="6077952"/>
            <a:ext cx="12192000" cy="76200"/>
          </a:xfrm>
          <a:prstGeom prst="rect">
            <a:avLst/>
          </a:prstGeom>
          <a:solidFill>
            <a:srgbClr val="1E4E79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pic>
        <p:nvPicPr>
          <p:cNvPr id="231" name="Google Shape;231;g1a84fe5dd10_1_5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257" y="6135369"/>
            <a:ext cx="706518" cy="707856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g1a84fe5dd10_1_55"/>
          <p:cNvSpPr txBox="1"/>
          <p:nvPr/>
        </p:nvSpPr>
        <p:spPr>
          <a:xfrm>
            <a:off x="1301362" y="6169069"/>
            <a:ext cx="92001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 dirty="0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Satish </a:t>
            </a:r>
            <a:r>
              <a:rPr lang="en-US" sz="1700" dirty="0" err="1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Mahaseth</a:t>
            </a:r>
            <a:r>
              <a:rPr lang="en-US" sz="1700" dirty="0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, Kiran Khatri, Kushal Bhatta</a:t>
            </a:r>
            <a:endParaRPr lang="en-US" sz="1700" b="0" i="0" u="none" strike="noStrike" cap="none" dirty="0">
              <a:solidFill>
                <a:schemeClr val="lt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 b="0" i="0" u="none" strike="noStrike" cap="none" dirty="0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Department of Electrical and Electronics Engineering 2024</a:t>
            </a:r>
            <a:endParaRPr lang="en-US" sz="1700" b="0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233" name="Google Shape;233;g1a84fe5dd10_1_55"/>
          <p:cNvSpPr txBox="1">
            <a:spLocks noGrp="1"/>
          </p:cNvSpPr>
          <p:nvPr>
            <p:ph type="sldNum" idx="12"/>
          </p:nvPr>
        </p:nvSpPr>
        <p:spPr>
          <a:xfrm>
            <a:off x="8612800" y="6289766"/>
            <a:ext cx="2741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24</a:t>
            </a:fld>
            <a:endParaRPr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89648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6F9FC"/>
            </a:gs>
            <a:gs pos="74000">
              <a:srgbClr val="B3D1EC"/>
            </a:gs>
            <a:gs pos="83000">
              <a:srgbClr val="B3D1EC"/>
            </a:gs>
            <a:gs pos="100000">
              <a:srgbClr val="CCE0F2"/>
            </a:gs>
          </a:gsLst>
          <a:lin ang="5400012" scaled="0"/>
        </a:gradFill>
        <a:effectLst/>
      </p:bgPr>
    </p:bg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g1a84fe5dd10_1_4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88500"/>
            <a:ext cx="12192000" cy="1070700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g1a84fe5dd10_1_44"/>
          <p:cNvSpPr txBox="1">
            <a:spLocks noGrp="1"/>
          </p:cNvSpPr>
          <p:nvPr>
            <p:ph type="title"/>
          </p:nvPr>
        </p:nvSpPr>
        <p:spPr>
          <a:xfrm>
            <a:off x="643600" y="-170192"/>
            <a:ext cx="10080600" cy="13626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 sz="3950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Gantt Chart:</a:t>
            </a:r>
            <a:br>
              <a:rPr lang="en-US" sz="395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sz="3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7" name="Google Shape;217;g1a84fe5dd10_1_44"/>
          <p:cNvSpPr txBox="1">
            <a:spLocks noGrp="1"/>
          </p:cNvSpPr>
          <p:nvPr>
            <p:ph type="sldNum" idx="12"/>
          </p:nvPr>
        </p:nvSpPr>
        <p:spPr>
          <a:xfrm>
            <a:off x="8612800" y="6251363"/>
            <a:ext cx="2741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25</a:t>
            </a:fld>
            <a:endParaRPr sz="2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219" name="Google Shape;219;g1a84fe5dd10_1_44"/>
          <p:cNvGraphicFramePr/>
          <p:nvPr/>
        </p:nvGraphicFramePr>
        <p:xfrm>
          <a:off x="2506900" y="6188213"/>
          <a:ext cx="2709100" cy="568225"/>
        </p:xfrm>
        <a:graphic>
          <a:graphicData uri="http://schemas.openxmlformats.org/drawingml/2006/table">
            <a:tbl>
              <a:tblPr>
                <a:noFill/>
                <a:tableStyleId>{14B37D5B-C176-4176-BE81-1B34962FB75C}</a:tableStyleId>
              </a:tblPr>
              <a:tblGrid>
                <a:gridCol w="576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49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682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y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Task Completed</a:t>
                      </a:r>
                      <a:endParaRPr sz="17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20" name="Google Shape;220;g1a84fe5dd10_1_44"/>
          <p:cNvGraphicFramePr/>
          <p:nvPr>
            <p:extLst>
              <p:ext uri="{D42A27DB-BD31-4B8C-83A1-F6EECF244321}">
                <p14:modId xmlns:p14="http://schemas.microsoft.com/office/powerpoint/2010/main" val="2236926137"/>
              </p:ext>
            </p:extLst>
          </p:nvPr>
        </p:nvGraphicFramePr>
        <p:xfrm>
          <a:off x="5903700" y="6188200"/>
          <a:ext cx="2709100" cy="568225"/>
        </p:xfrm>
        <a:graphic>
          <a:graphicData uri="http://schemas.openxmlformats.org/drawingml/2006/table">
            <a:tbl>
              <a:tblPr>
                <a:noFill/>
                <a:tableStyleId>{14B37D5B-C176-4176-BE81-1B34962FB75C}</a:tableStyleId>
              </a:tblPr>
              <a:tblGrid>
                <a:gridCol w="576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49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682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highlight>
                          <a:schemeClr val="lt2"/>
                        </a:highlight>
                      </a:endParaRPr>
                    </a:p>
                  </a:txBody>
                  <a:tcPr marL="91425" marR="91425" marT="91425" marB="91425">
                    <a:solidFill>
                      <a:schemeClr val="accent3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Task Remaining</a:t>
                      </a:r>
                      <a:endParaRPr sz="1700" dirty="0">
                        <a:highlight>
                          <a:schemeClr val="lt2"/>
                        </a:highlight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21" name="Google Shape;221;g1a84fe5dd10_1_44"/>
          <p:cNvGraphicFramePr/>
          <p:nvPr/>
        </p:nvGraphicFramePr>
        <p:xfrm>
          <a:off x="183175" y="6251363"/>
          <a:ext cx="1694150" cy="441930"/>
        </p:xfrm>
        <a:graphic>
          <a:graphicData uri="http://schemas.openxmlformats.org/drawingml/2006/table">
            <a:tbl>
              <a:tblPr>
                <a:noFill/>
                <a:tableStyleId>{14B37D5B-C176-4176-BE81-1B34962FB75C}</a:tableStyleId>
              </a:tblPr>
              <a:tblGrid>
                <a:gridCol w="1694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1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Index</a:t>
                      </a:r>
                      <a:endParaRPr sz="1700" b="1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9BFD019-785F-3CAD-C9BA-7EEBBE2141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8939832"/>
              </p:ext>
            </p:extLst>
          </p:nvPr>
        </p:nvGraphicFramePr>
        <p:xfrm>
          <a:off x="2" y="882200"/>
          <a:ext cx="11956647" cy="5084544"/>
        </p:xfrm>
        <a:graphic>
          <a:graphicData uri="http://schemas.openxmlformats.org/drawingml/2006/table">
            <a:tbl>
              <a:tblPr>
                <a:tableStyleId>{14B37D5B-C176-4176-BE81-1B34962FB75C}</a:tableStyleId>
              </a:tblPr>
              <a:tblGrid>
                <a:gridCol w="979541">
                  <a:extLst>
                    <a:ext uri="{9D8B030D-6E8A-4147-A177-3AD203B41FA5}">
                      <a16:colId xmlns:a16="http://schemas.microsoft.com/office/drawing/2014/main" val="2715492813"/>
                    </a:ext>
                  </a:extLst>
                </a:gridCol>
                <a:gridCol w="2938628">
                  <a:extLst>
                    <a:ext uri="{9D8B030D-6E8A-4147-A177-3AD203B41FA5}">
                      <a16:colId xmlns:a16="http://schemas.microsoft.com/office/drawing/2014/main" val="1681078411"/>
                    </a:ext>
                  </a:extLst>
                </a:gridCol>
                <a:gridCol w="1004420">
                  <a:extLst>
                    <a:ext uri="{9D8B030D-6E8A-4147-A177-3AD203B41FA5}">
                      <a16:colId xmlns:a16="http://schemas.microsoft.com/office/drawing/2014/main" val="2815473250"/>
                    </a:ext>
                  </a:extLst>
                </a:gridCol>
                <a:gridCol w="982396">
                  <a:extLst>
                    <a:ext uri="{9D8B030D-6E8A-4147-A177-3AD203B41FA5}">
                      <a16:colId xmlns:a16="http://schemas.microsoft.com/office/drawing/2014/main" val="1564632116"/>
                    </a:ext>
                  </a:extLst>
                </a:gridCol>
                <a:gridCol w="1028003">
                  <a:extLst>
                    <a:ext uri="{9D8B030D-6E8A-4147-A177-3AD203B41FA5}">
                      <a16:colId xmlns:a16="http://schemas.microsoft.com/office/drawing/2014/main" val="1490752865"/>
                    </a:ext>
                  </a:extLst>
                </a:gridCol>
                <a:gridCol w="1004420">
                  <a:extLst>
                    <a:ext uri="{9D8B030D-6E8A-4147-A177-3AD203B41FA5}">
                      <a16:colId xmlns:a16="http://schemas.microsoft.com/office/drawing/2014/main" val="2611365353"/>
                    </a:ext>
                  </a:extLst>
                </a:gridCol>
                <a:gridCol w="1004420">
                  <a:extLst>
                    <a:ext uri="{9D8B030D-6E8A-4147-A177-3AD203B41FA5}">
                      <a16:colId xmlns:a16="http://schemas.microsoft.com/office/drawing/2014/main" val="2524733371"/>
                    </a:ext>
                  </a:extLst>
                </a:gridCol>
                <a:gridCol w="1005979">
                  <a:extLst>
                    <a:ext uri="{9D8B030D-6E8A-4147-A177-3AD203B41FA5}">
                      <a16:colId xmlns:a16="http://schemas.microsoft.com/office/drawing/2014/main" val="3848322119"/>
                    </a:ext>
                  </a:extLst>
                </a:gridCol>
                <a:gridCol w="1004420">
                  <a:extLst>
                    <a:ext uri="{9D8B030D-6E8A-4147-A177-3AD203B41FA5}">
                      <a16:colId xmlns:a16="http://schemas.microsoft.com/office/drawing/2014/main" val="2991953507"/>
                    </a:ext>
                  </a:extLst>
                </a:gridCol>
                <a:gridCol w="1004420">
                  <a:extLst>
                    <a:ext uri="{9D8B030D-6E8A-4147-A177-3AD203B41FA5}">
                      <a16:colId xmlns:a16="http://schemas.microsoft.com/office/drawing/2014/main" val="3400058525"/>
                    </a:ext>
                  </a:extLst>
                </a:gridCol>
              </a:tblGrid>
              <a:tr h="43713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S. N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Month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Aug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3655" marR="4365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Sep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Oct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Nov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Dec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Jan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3655" marR="4365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Feb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3655" marR="4365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Mar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3655" marR="43655" marT="0" marB="0"/>
                </a:tc>
                <a:extLst>
                  <a:ext uri="{0D108BD9-81ED-4DB2-BD59-A6C34878D82A}">
                    <a16:rowId xmlns:a16="http://schemas.microsoft.com/office/drawing/2014/main" val="1324163952"/>
                  </a:ext>
                </a:extLst>
              </a:tr>
              <a:tr h="437133"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</a:t>
                      </a:r>
                      <a:endParaRPr lang="en-US" sz="17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Selection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3655" marR="43655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3655" marR="4365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3655" marR="4365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3655" marR="43655" marT="0" marB="0"/>
                </a:tc>
                <a:extLst>
                  <a:ext uri="{0D108BD9-81ED-4DB2-BD59-A6C34878D82A}">
                    <a16:rowId xmlns:a16="http://schemas.microsoft.com/office/drawing/2014/main" val="4049002678"/>
                  </a:ext>
                </a:extLst>
              </a:tr>
              <a:tr h="437133"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</a:t>
                      </a:r>
                      <a:endParaRPr lang="en-US" sz="17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Literature Review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3655" marR="43655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3655" marR="43655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3655" marR="43655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3655" marR="43655" marT="0" marB="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9029016"/>
                  </a:ext>
                </a:extLst>
              </a:tr>
              <a:tr h="437133"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</a:t>
                      </a:r>
                      <a:endParaRPr lang="en-US" sz="17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Component Selection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3655" marR="43655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3655" marR="43655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3655" marR="43655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3655" marR="43655" marT="0" marB="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5477929"/>
                  </a:ext>
                </a:extLst>
              </a:tr>
              <a:tr h="437133"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</a:t>
                      </a:r>
                      <a:endParaRPr lang="en-US" sz="17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Proposal Submission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3655" marR="43655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3655" marR="4365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3655" marR="4365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3655" marR="43655" marT="0" marB="0"/>
                </a:tc>
                <a:extLst>
                  <a:ext uri="{0D108BD9-81ED-4DB2-BD59-A6C34878D82A}">
                    <a16:rowId xmlns:a16="http://schemas.microsoft.com/office/drawing/2014/main" val="2745654135"/>
                  </a:ext>
                </a:extLst>
              </a:tr>
              <a:tr h="437133"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5.</a:t>
                      </a:r>
                      <a:endParaRPr lang="en-US" sz="17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Proposal Defense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3655" marR="43655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3655" marR="4365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3655" marR="4365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3655" marR="43655" marT="0" marB="0"/>
                </a:tc>
                <a:extLst>
                  <a:ext uri="{0D108BD9-81ED-4DB2-BD59-A6C34878D82A}">
                    <a16:rowId xmlns:a16="http://schemas.microsoft.com/office/drawing/2014/main" val="362542792"/>
                  </a:ext>
                </a:extLst>
              </a:tr>
              <a:tr h="249878"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6.</a:t>
                      </a:r>
                      <a:endParaRPr lang="en-US" sz="17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Simulation &amp; Hardware 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3655" marR="4365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3655" marR="43655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3655" marR="43655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3655" marR="43655" marT="0" marB="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6940999"/>
                  </a:ext>
                </a:extLst>
              </a:tr>
              <a:tr h="540237"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7.</a:t>
                      </a:r>
                      <a:endParaRPr lang="en-US" sz="17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Midterm Presentation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3655" marR="4365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3655" marR="43655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3655" marR="4365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3655" marR="43655" marT="0" marB="0"/>
                </a:tc>
                <a:extLst>
                  <a:ext uri="{0D108BD9-81ED-4DB2-BD59-A6C34878D82A}">
                    <a16:rowId xmlns:a16="http://schemas.microsoft.com/office/drawing/2014/main" val="3612561764"/>
                  </a:ext>
                </a:extLst>
              </a:tr>
              <a:tr h="437133"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8.</a:t>
                      </a:r>
                      <a:endParaRPr lang="en-US" sz="17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Assemble &amp; Testing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3655" marR="4365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3655" marR="43655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3655" marR="43655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3655" marR="43655" marT="0" marB="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9710053"/>
                  </a:ext>
                </a:extLst>
              </a:tr>
              <a:tr h="437133"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9.</a:t>
                      </a:r>
                      <a:endParaRPr lang="en-US" sz="17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Complete Project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3655" marR="4365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3655" marR="43655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3655" marR="43655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3655" marR="43655" marT="0" marB="0"/>
                </a:tc>
                <a:extLst>
                  <a:ext uri="{0D108BD9-81ED-4DB2-BD59-A6C34878D82A}">
                    <a16:rowId xmlns:a16="http://schemas.microsoft.com/office/drawing/2014/main" val="2208716117"/>
                  </a:ext>
                </a:extLst>
              </a:tr>
              <a:tr h="624388"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10.</a:t>
                      </a:r>
                      <a:endParaRPr lang="en-US" sz="17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Final Presentation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3655" marR="4365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422" marR="40422" marT="40422" marB="40422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3655" marR="43655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3655" marR="43655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3655" marR="43655" marT="0" marB="0"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59991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43045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6F9FC"/>
            </a:gs>
            <a:gs pos="74000">
              <a:srgbClr val="B3D1EC"/>
            </a:gs>
            <a:gs pos="83000">
              <a:srgbClr val="B3D1EC"/>
            </a:gs>
            <a:gs pos="100000">
              <a:srgbClr val="CCE0F2"/>
            </a:gs>
          </a:gsLst>
          <a:lin ang="5400012" scaled="0"/>
        </a:gradFill>
        <a:effectLst/>
      </p:bgPr>
    </p:bg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Google Shape;238;g1a84fe5dd10_1_6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88500"/>
            <a:ext cx="12192000" cy="1401200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g1a84fe5dd10_1_66"/>
          <p:cNvSpPr txBox="1">
            <a:spLocks noGrp="1"/>
          </p:cNvSpPr>
          <p:nvPr>
            <p:ph type="title"/>
          </p:nvPr>
        </p:nvSpPr>
        <p:spPr>
          <a:xfrm>
            <a:off x="643600" y="76925"/>
            <a:ext cx="10515600" cy="10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 sz="3950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References</a:t>
            </a:r>
            <a:br>
              <a:rPr lang="en-US" sz="395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sz="3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0" name="Google Shape;240;g1a84fe5dd10_1_66"/>
          <p:cNvSpPr txBox="1">
            <a:spLocks noGrp="1"/>
          </p:cNvSpPr>
          <p:nvPr>
            <p:ph type="body" idx="1"/>
          </p:nvPr>
        </p:nvSpPr>
        <p:spPr>
          <a:xfrm>
            <a:off x="186400" y="1138945"/>
            <a:ext cx="11430000" cy="48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>
              <a:lnSpc>
                <a:spcPct val="115000"/>
              </a:lnSpc>
              <a:buSzPts val="2800"/>
              <a:buNone/>
            </a:pP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[1]   C. Tovar, “Electric Bicycle Design Final Project Work,” 2008.</a:t>
            </a:r>
          </a:p>
          <a:p>
            <a:pPr marL="0" lvl="0" indent="0" algn="just">
              <a:lnSpc>
                <a:spcPct val="115000"/>
              </a:lnSpc>
              <a:buSzPts val="2800"/>
              <a:buNone/>
            </a:pP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[2]   P. André 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Guerreiro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Cavaco, L. Alberto Gonçalves de Sousa João Manuel Pereira Dias, J. Orlando Marques 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Gameiro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Folgado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Supervisor, and L. Alberto Gonçalves de Sousa, “Project of an electrically assisted bicycle adapted to the urban mobility Mechanical Engineering Examination Committee,” 2016.</a:t>
            </a:r>
          </a:p>
          <a:p>
            <a:pPr marL="0" lvl="0" indent="0" algn="just">
              <a:lnSpc>
                <a:spcPct val="115000"/>
              </a:lnSpc>
              <a:buSzPts val="2800"/>
              <a:buNone/>
            </a:pP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[3]   A. Petrillo, S. 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Mellino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F. De Felice, and I. Scudo, “Design of a Sustainable Electric 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PedalAssisted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Bike: A Life Cycle Assessment Application in Italy.” [Online]. Available: www.intechopen.com </a:t>
            </a:r>
          </a:p>
          <a:p>
            <a:pPr marL="0" lvl="0" indent="0" algn="just">
              <a:lnSpc>
                <a:spcPct val="115000"/>
              </a:lnSpc>
              <a:buSzPts val="2800"/>
              <a:buNone/>
            </a:pP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[4]  A. 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Karthi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N. 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Afridhin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D. Aravind, G. 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Kamalesh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and R. Kumar, “Design and Fabrication of an Electric Bike,” International Research Journal of Engineering and Technology, 2020, [Online]. Available: www.irjet.net</a:t>
            </a:r>
            <a:endParaRPr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1" name="Google Shape;241;g1a84fe5dd10_1_66"/>
          <p:cNvSpPr/>
          <p:nvPr/>
        </p:nvSpPr>
        <p:spPr>
          <a:xfrm>
            <a:off x="0" y="6150286"/>
            <a:ext cx="12192000" cy="708000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000000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242" name="Google Shape;242;g1a84fe5dd10_1_66"/>
          <p:cNvSpPr/>
          <p:nvPr/>
        </p:nvSpPr>
        <p:spPr>
          <a:xfrm>
            <a:off x="0" y="6077952"/>
            <a:ext cx="12192000" cy="76200"/>
          </a:xfrm>
          <a:prstGeom prst="rect">
            <a:avLst/>
          </a:prstGeom>
          <a:solidFill>
            <a:srgbClr val="1E4E79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pic>
        <p:nvPicPr>
          <p:cNvPr id="243" name="Google Shape;243;g1a84fe5dd10_1_6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257" y="6135369"/>
            <a:ext cx="706518" cy="707856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g1a84fe5dd10_1_66"/>
          <p:cNvSpPr txBox="1"/>
          <p:nvPr/>
        </p:nvSpPr>
        <p:spPr>
          <a:xfrm>
            <a:off x="1301362" y="6169069"/>
            <a:ext cx="92001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 dirty="0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Satish Mahaseth, Kiran Khatri, Kushal Bhatta</a:t>
            </a:r>
            <a:endParaRPr lang="en-US" sz="1700" b="0" i="0" u="none" strike="noStrike" cap="none" dirty="0">
              <a:solidFill>
                <a:schemeClr val="lt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 b="0" i="0" u="none" strike="noStrike" cap="none" dirty="0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Department of Electrical and Electronics Engineering 2024</a:t>
            </a:r>
            <a:endParaRPr lang="en-US" sz="1700" b="0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245" name="Google Shape;245;g1a84fe5dd10_1_66"/>
          <p:cNvSpPr txBox="1">
            <a:spLocks noGrp="1"/>
          </p:cNvSpPr>
          <p:nvPr>
            <p:ph type="sldNum" idx="12"/>
          </p:nvPr>
        </p:nvSpPr>
        <p:spPr>
          <a:xfrm>
            <a:off x="8612800" y="6289766"/>
            <a:ext cx="2741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26</a:t>
            </a:fld>
            <a:endParaRPr sz="2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6F9FC"/>
            </a:gs>
            <a:gs pos="74000">
              <a:srgbClr val="B3D1EC"/>
            </a:gs>
            <a:gs pos="83000">
              <a:srgbClr val="B3D1EC"/>
            </a:gs>
            <a:gs pos="100000">
              <a:srgbClr val="CCE0F2"/>
            </a:gs>
          </a:gsLst>
          <a:lin ang="5400012" scaled="0"/>
        </a:gradFill>
        <a:effectLst/>
      </p:bgPr>
    </p:bg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Google Shape;238;g1a84fe5dd10_1_6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88500"/>
            <a:ext cx="12192000" cy="1401200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g1a84fe5dd10_1_66"/>
          <p:cNvSpPr/>
          <p:nvPr/>
        </p:nvSpPr>
        <p:spPr>
          <a:xfrm>
            <a:off x="0" y="6150286"/>
            <a:ext cx="12192000" cy="708000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000000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242" name="Google Shape;242;g1a84fe5dd10_1_66"/>
          <p:cNvSpPr/>
          <p:nvPr/>
        </p:nvSpPr>
        <p:spPr>
          <a:xfrm>
            <a:off x="0" y="6077952"/>
            <a:ext cx="12192000" cy="76200"/>
          </a:xfrm>
          <a:prstGeom prst="rect">
            <a:avLst/>
          </a:prstGeom>
          <a:solidFill>
            <a:srgbClr val="1E4E79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pic>
        <p:nvPicPr>
          <p:cNvPr id="243" name="Google Shape;243;g1a84fe5dd10_1_6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257" y="6135369"/>
            <a:ext cx="706518" cy="707856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g1a84fe5dd10_1_66"/>
          <p:cNvSpPr txBox="1"/>
          <p:nvPr/>
        </p:nvSpPr>
        <p:spPr>
          <a:xfrm>
            <a:off x="1301362" y="6169069"/>
            <a:ext cx="92001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 dirty="0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Satish Mahaseth, Kiran Khatri, Kushal Bhatta</a:t>
            </a:r>
            <a:endParaRPr lang="en-US" sz="1700" b="0" i="0" u="none" strike="noStrike" cap="none" dirty="0">
              <a:solidFill>
                <a:schemeClr val="lt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 b="0" i="0" u="none" strike="noStrike" cap="none" dirty="0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Department of Electrical and Electronics Engineering 2024</a:t>
            </a:r>
            <a:endParaRPr lang="en-US" sz="1700" b="0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5F00CF1-4B03-034A-9283-B6914DD28437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21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27000" contrast="-27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101601"/>
            <a:ext cx="12192000" cy="5038759"/>
          </a:xfrm>
          <a:prstGeom prst="rect">
            <a:avLst/>
          </a:prstGeom>
        </p:spPr>
      </p:pic>
      <p:sp>
        <p:nvSpPr>
          <p:cNvPr id="3" name="Google Shape;251;g1a84fe5dd10_0_77">
            <a:extLst>
              <a:ext uri="{FF2B5EF4-FFF2-40B4-BE49-F238E27FC236}">
                <a16:creationId xmlns:a16="http://schemas.microsoft.com/office/drawing/2014/main" id="{EFBDF4E7-41E8-E0BC-B2AC-D8FBA8A6853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3106076"/>
            <a:ext cx="10515600" cy="10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    THANK YOU!!!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69350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6F9FC"/>
            </a:gs>
            <a:gs pos="74000">
              <a:srgbClr val="B3D1EC"/>
            </a:gs>
            <a:gs pos="83000">
              <a:srgbClr val="B3D1EC"/>
            </a:gs>
            <a:gs pos="100000">
              <a:srgbClr val="CCE0F2"/>
            </a:gs>
          </a:gsLst>
          <a:lin ang="5400012" scaled="0"/>
        </a:grad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g1a84fe5dd10_0_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88500"/>
            <a:ext cx="12192000" cy="14012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g1a84fe5dd10_0_33"/>
          <p:cNvSpPr txBox="1">
            <a:spLocks noGrp="1"/>
          </p:cNvSpPr>
          <p:nvPr>
            <p:ph type="title"/>
          </p:nvPr>
        </p:nvSpPr>
        <p:spPr>
          <a:xfrm>
            <a:off x="643600" y="76925"/>
            <a:ext cx="10515600" cy="10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/>
              <a:buNone/>
            </a:pPr>
            <a:r>
              <a:rPr lang="en-US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Background and Introduction: 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6" name="Google Shape;116;g1a84fe5dd10_0_33"/>
          <p:cNvSpPr txBox="1">
            <a:spLocks noGrp="1"/>
          </p:cNvSpPr>
          <p:nvPr>
            <p:ph type="body" idx="1"/>
          </p:nvPr>
        </p:nvSpPr>
        <p:spPr>
          <a:xfrm>
            <a:off x="643600" y="1227617"/>
            <a:ext cx="11094300" cy="4429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14350" lvl="0" indent="-457200" algn="just">
              <a:lnSpc>
                <a:spcPct val="125000"/>
              </a:lnSpc>
              <a:spcBef>
                <a:spcPts val="0"/>
              </a:spcBef>
              <a:buClr>
                <a:schemeClr val="dk1"/>
              </a:buClr>
              <a:buSzPts val="2700"/>
              <a:buFont typeface="Wingdings" panose="05000000000000000000" pitchFamily="2" charset="2"/>
              <a:buChar char="Ø"/>
            </a:pPr>
            <a:r>
              <a:rPr lang="en-US" sz="27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Nepal relies heavily on petroleum for transportation.</a:t>
            </a:r>
          </a:p>
          <a:p>
            <a:pPr marL="514350" lvl="0" indent="-457200" algn="just">
              <a:lnSpc>
                <a:spcPct val="125000"/>
              </a:lnSpc>
              <a:spcBef>
                <a:spcPts val="0"/>
              </a:spcBef>
              <a:buClr>
                <a:schemeClr val="dk1"/>
              </a:buClr>
              <a:buSzPts val="2700"/>
              <a:buFont typeface="Wingdings" panose="05000000000000000000" pitchFamily="2" charset="2"/>
              <a:buChar char="Ø"/>
            </a:pPr>
            <a:r>
              <a:rPr lang="en-US" sz="27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Nepal has great potential for hydroelectric energy.</a:t>
            </a:r>
          </a:p>
          <a:p>
            <a:pPr marL="514350" lvl="0" indent="-457200" algn="just">
              <a:lnSpc>
                <a:spcPct val="125000"/>
              </a:lnSpc>
              <a:spcBef>
                <a:spcPts val="0"/>
              </a:spcBef>
              <a:buClr>
                <a:schemeClr val="dk1"/>
              </a:buClr>
              <a:buSzPts val="2700"/>
              <a:buFont typeface="Wingdings" panose="05000000000000000000" pitchFamily="2" charset="2"/>
              <a:buChar char="Ø"/>
            </a:pPr>
            <a:r>
              <a:rPr lang="en-US" sz="27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Electric vehicles offer potential benefits.</a:t>
            </a:r>
          </a:p>
          <a:p>
            <a:pPr marL="514350" lvl="0" indent="-457200" algn="just">
              <a:lnSpc>
                <a:spcPct val="125000"/>
              </a:lnSpc>
              <a:spcBef>
                <a:spcPts val="0"/>
              </a:spcBef>
              <a:buClr>
                <a:schemeClr val="dk1"/>
              </a:buClr>
              <a:buSzPts val="2700"/>
              <a:buFont typeface="Wingdings" panose="05000000000000000000" pitchFamily="2" charset="2"/>
              <a:buChar char="Ø"/>
            </a:pPr>
            <a:r>
              <a:rPr lang="en-US" sz="27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The combination of human effort with electric motor increases range and minimizes battery cost.</a:t>
            </a:r>
          </a:p>
          <a:p>
            <a:pPr marL="514350" lvl="0" indent="-457200" algn="just">
              <a:lnSpc>
                <a:spcPct val="125000"/>
              </a:lnSpc>
              <a:spcBef>
                <a:spcPts val="0"/>
              </a:spcBef>
              <a:buClr>
                <a:schemeClr val="dk1"/>
              </a:buClr>
              <a:buSzPts val="2700"/>
              <a:buFont typeface="Wingdings" panose="05000000000000000000" pitchFamily="2" charset="2"/>
              <a:buChar char="Ø"/>
            </a:pPr>
            <a:r>
              <a:rPr lang="en-US" sz="27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Pedal-assist electric bicycles can improve the viability of electric transportation </a:t>
            </a:r>
            <a:r>
              <a:rPr lang="en-US" sz="270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in developing </a:t>
            </a:r>
            <a:r>
              <a:rPr lang="en-US" sz="27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countries like Nepal.</a:t>
            </a:r>
          </a:p>
          <a:p>
            <a:pPr marL="514350" lvl="0" indent="-457200" algn="just">
              <a:lnSpc>
                <a:spcPct val="125000"/>
              </a:lnSpc>
              <a:spcBef>
                <a:spcPts val="0"/>
              </a:spcBef>
              <a:buClr>
                <a:schemeClr val="dk1"/>
              </a:buClr>
              <a:buSzPts val="2700"/>
              <a:buFont typeface="Wingdings" panose="05000000000000000000" pitchFamily="2" charset="2"/>
              <a:buChar char="Ø"/>
            </a:pPr>
            <a:endParaRPr lang="en-US" sz="2700" dirty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117" name="Google Shape;117;g1a84fe5dd10_0_33"/>
          <p:cNvSpPr/>
          <p:nvPr/>
        </p:nvSpPr>
        <p:spPr>
          <a:xfrm>
            <a:off x="0" y="6150286"/>
            <a:ext cx="12192000" cy="708000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000000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118" name="Google Shape;118;g1a84fe5dd10_0_33"/>
          <p:cNvSpPr/>
          <p:nvPr/>
        </p:nvSpPr>
        <p:spPr>
          <a:xfrm>
            <a:off x="0" y="6077952"/>
            <a:ext cx="12192000" cy="76200"/>
          </a:xfrm>
          <a:prstGeom prst="rect">
            <a:avLst/>
          </a:prstGeom>
          <a:solidFill>
            <a:srgbClr val="1E4E79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pic>
        <p:nvPicPr>
          <p:cNvPr id="119" name="Google Shape;119;g1a84fe5dd10_0_3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257" y="6135369"/>
            <a:ext cx="706518" cy="707856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g1a84fe5dd10_0_33"/>
          <p:cNvSpPr txBox="1"/>
          <p:nvPr/>
        </p:nvSpPr>
        <p:spPr>
          <a:xfrm>
            <a:off x="1301362" y="6169069"/>
            <a:ext cx="92001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 dirty="0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Satish </a:t>
            </a:r>
            <a:r>
              <a:rPr lang="en-US" sz="1700" dirty="0" err="1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Mahaseth</a:t>
            </a:r>
            <a:r>
              <a:rPr lang="en-US" sz="1700" dirty="0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, Kiran Khatri, Kushal Bhatta</a:t>
            </a:r>
            <a:endParaRPr lang="en-US" sz="1700" b="0" i="0" u="none" strike="noStrike" cap="none" dirty="0">
              <a:solidFill>
                <a:schemeClr val="lt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 b="0" i="0" u="none" strike="noStrike" cap="none" dirty="0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Department of Electrical and Electronics Engineering 2024</a:t>
            </a:r>
            <a:endParaRPr lang="en-US" sz="1700" b="0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121" name="Google Shape;121;g1a84fe5dd10_0_33"/>
          <p:cNvSpPr txBox="1">
            <a:spLocks noGrp="1"/>
          </p:cNvSpPr>
          <p:nvPr>
            <p:ph type="sldNum" idx="12"/>
          </p:nvPr>
        </p:nvSpPr>
        <p:spPr>
          <a:xfrm>
            <a:off x="8612800" y="6289766"/>
            <a:ext cx="2741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fld>
            <a:endParaRPr sz="2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6F9FC"/>
            </a:gs>
            <a:gs pos="74000">
              <a:srgbClr val="B3D1EC"/>
            </a:gs>
            <a:gs pos="83000">
              <a:srgbClr val="B3D1EC"/>
            </a:gs>
            <a:gs pos="100000">
              <a:srgbClr val="CCE0F2"/>
            </a:gs>
          </a:gsLst>
          <a:lin ang="5400012" scaled="0"/>
        </a:grad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g1a84fe5dd10_0_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88500"/>
            <a:ext cx="12192000" cy="14012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g1a84fe5dd10_0_33"/>
          <p:cNvSpPr txBox="1">
            <a:spLocks noGrp="1"/>
          </p:cNvSpPr>
          <p:nvPr>
            <p:ph type="title"/>
          </p:nvPr>
        </p:nvSpPr>
        <p:spPr>
          <a:xfrm>
            <a:off x="643600" y="76925"/>
            <a:ext cx="10515600" cy="10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/>
              <a:buNone/>
            </a:pPr>
            <a:r>
              <a:rPr lang="en-US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Background and Introduction: </a:t>
            </a:r>
            <a:br>
              <a:rPr lang="en-US" dirty="0"/>
            </a:br>
            <a:endParaRPr dirty="0"/>
          </a:p>
        </p:txBody>
      </p:sp>
      <p:sp>
        <p:nvSpPr>
          <p:cNvPr id="116" name="Google Shape;116;g1a84fe5dd10_0_33"/>
          <p:cNvSpPr txBox="1">
            <a:spLocks noGrp="1"/>
          </p:cNvSpPr>
          <p:nvPr>
            <p:ph type="body" idx="1"/>
          </p:nvPr>
        </p:nvSpPr>
        <p:spPr>
          <a:xfrm>
            <a:off x="643459" y="1241261"/>
            <a:ext cx="11094300" cy="48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00050" algn="just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700"/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Pedal assist electric bicycles contribute to several SDGs, including:</a:t>
            </a:r>
          </a:p>
          <a:p>
            <a:pPr lvl="0">
              <a:buClr>
                <a:schemeClr val="tx1"/>
              </a:buClr>
            </a:pP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SDG 3: Good Health and Well-being</a:t>
            </a:r>
          </a:p>
          <a:p>
            <a:pPr lvl="0">
              <a:buClr>
                <a:schemeClr val="tx1"/>
              </a:buClr>
            </a:pP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SDG 7: Affordable and Clean Energy</a:t>
            </a:r>
          </a:p>
          <a:p>
            <a:pPr lvl="0">
              <a:buClr>
                <a:schemeClr val="tx1"/>
              </a:buClr>
            </a:pP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SDG 11: Sustainable Cities and Communities</a:t>
            </a:r>
          </a:p>
          <a:p>
            <a:pPr lvl="0">
              <a:buClr>
                <a:schemeClr val="tx1"/>
              </a:buClr>
            </a:pP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SDG 13: Climate Action</a:t>
            </a:r>
          </a:p>
          <a:p>
            <a:pPr marL="57150" lvl="0" indent="0" algn="just">
              <a:lnSpc>
                <a:spcPct val="125000"/>
              </a:lnSpc>
              <a:spcBef>
                <a:spcPts val="0"/>
              </a:spcBef>
              <a:buClr>
                <a:schemeClr val="dk1"/>
              </a:buClr>
              <a:buSzPts val="2700"/>
              <a:buNone/>
            </a:pPr>
            <a:endParaRPr lang="en-US" sz="27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7" name="Google Shape;117;g1a84fe5dd10_0_33"/>
          <p:cNvSpPr/>
          <p:nvPr/>
        </p:nvSpPr>
        <p:spPr>
          <a:xfrm>
            <a:off x="0" y="6150286"/>
            <a:ext cx="12192000" cy="708000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8" name="Google Shape;118;g1a84fe5dd10_0_33"/>
          <p:cNvSpPr/>
          <p:nvPr/>
        </p:nvSpPr>
        <p:spPr>
          <a:xfrm>
            <a:off x="0" y="6077952"/>
            <a:ext cx="12192000" cy="76200"/>
          </a:xfrm>
          <a:prstGeom prst="rect">
            <a:avLst/>
          </a:prstGeom>
          <a:solidFill>
            <a:srgbClr val="1E4E79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9" name="Google Shape;119;g1a84fe5dd10_0_3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257" y="6135369"/>
            <a:ext cx="706518" cy="707856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g1a84fe5dd10_0_33"/>
          <p:cNvSpPr txBox="1"/>
          <p:nvPr/>
        </p:nvSpPr>
        <p:spPr>
          <a:xfrm>
            <a:off x="1301362" y="6169069"/>
            <a:ext cx="92001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Satish </a:t>
            </a:r>
            <a:r>
              <a:rPr lang="en-US" sz="17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Mahaseth</a:t>
            </a:r>
            <a:r>
              <a:rPr lang="en-US" sz="17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Kiran Khatri, Kushal Bhatta</a:t>
            </a:r>
            <a:endParaRPr lang="en-US" sz="1700" b="0" i="0" u="none" strike="noStrike" cap="none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 b="0" i="0" u="none" strike="noStrike" cap="none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Department of Electrical and Electronics Engineering 2024</a:t>
            </a:r>
            <a:endParaRPr lang="en-US" sz="17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1" name="Google Shape;121;g1a84fe5dd10_0_33"/>
          <p:cNvSpPr txBox="1">
            <a:spLocks noGrp="1"/>
          </p:cNvSpPr>
          <p:nvPr>
            <p:ph type="sldNum" idx="12"/>
          </p:nvPr>
        </p:nvSpPr>
        <p:spPr>
          <a:xfrm>
            <a:off x="8612800" y="6289766"/>
            <a:ext cx="2741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 b="1"/>
              <a:t>4</a:t>
            </a:fld>
            <a:endParaRPr sz="2000" b="1"/>
          </a:p>
        </p:txBody>
      </p:sp>
    </p:spTree>
    <p:extLst>
      <p:ext uri="{BB962C8B-B14F-4D97-AF65-F5344CB8AC3E}">
        <p14:creationId xmlns:p14="http://schemas.microsoft.com/office/powerpoint/2010/main" val="12937736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6F9FC"/>
            </a:gs>
            <a:gs pos="74000">
              <a:srgbClr val="B3D1EC"/>
            </a:gs>
            <a:gs pos="83000">
              <a:srgbClr val="B3D1EC"/>
            </a:gs>
            <a:gs pos="100000">
              <a:srgbClr val="CCE0F2"/>
            </a:gs>
          </a:gsLst>
          <a:lin ang="5400012" scaled="0"/>
        </a:grad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g1a84fe5dd10_0_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88500"/>
            <a:ext cx="12192000" cy="14012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g1a84fe5dd10_0_33"/>
          <p:cNvSpPr txBox="1">
            <a:spLocks noGrp="1"/>
          </p:cNvSpPr>
          <p:nvPr>
            <p:ph type="title"/>
          </p:nvPr>
        </p:nvSpPr>
        <p:spPr>
          <a:xfrm>
            <a:off x="643600" y="76925"/>
            <a:ext cx="10515600" cy="10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/>
              <a:buNone/>
            </a:pPr>
            <a:r>
              <a:rPr lang="en-US" dirty="0">
                <a:solidFill>
                  <a:schemeClr val="dk1"/>
                </a:solidFill>
                <a:latin typeface="Times New Roman"/>
                <a:cs typeface="Times New Roman"/>
                <a:sym typeface="Times New Roman"/>
              </a:rPr>
              <a:t>Problem Definition:</a:t>
            </a:r>
            <a:br>
              <a:rPr lang="en-US" dirty="0"/>
            </a:br>
            <a:endParaRPr dirty="0"/>
          </a:p>
        </p:txBody>
      </p:sp>
      <p:sp>
        <p:nvSpPr>
          <p:cNvPr id="116" name="Google Shape;116;g1a84fe5dd10_0_33"/>
          <p:cNvSpPr txBox="1">
            <a:spLocks noGrp="1"/>
          </p:cNvSpPr>
          <p:nvPr>
            <p:ph type="body" idx="1"/>
          </p:nvPr>
        </p:nvSpPr>
        <p:spPr>
          <a:xfrm>
            <a:off x="766775" y="1212700"/>
            <a:ext cx="11094300" cy="48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400050" algn="just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700"/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It helps to bridge the gap between the need for motorized transportation and the affordability of conventional motorcycles.</a:t>
            </a:r>
          </a:p>
          <a:p>
            <a:pPr indent="-400050" algn="just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700"/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It helps to decrease the carbon footprint of vehicles.</a:t>
            </a:r>
          </a:p>
        </p:txBody>
      </p:sp>
      <p:sp>
        <p:nvSpPr>
          <p:cNvPr id="117" name="Google Shape;117;g1a84fe5dd10_0_33"/>
          <p:cNvSpPr/>
          <p:nvPr/>
        </p:nvSpPr>
        <p:spPr>
          <a:xfrm>
            <a:off x="0" y="6150286"/>
            <a:ext cx="12192000" cy="708000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8" name="Google Shape;118;g1a84fe5dd10_0_33"/>
          <p:cNvSpPr/>
          <p:nvPr/>
        </p:nvSpPr>
        <p:spPr>
          <a:xfrm>
            <a:off x="0" y="6077952"/>
            <a:ext cx="12192000" cy="76200"/>
          </a:xfrm>
          <a:prstGeom prst="rect">
            <a:avLst/>
          </a:prstGeom>
          <a:solidFill>
            <a:srgbClr val="1E4E79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9" name="Google Shape;119;g1a84fe5dd10_0_3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257" y="6135369"/>
            <a:ext cx="706518" cy="707856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g1a84fe5dd10_0_33"/>
          <p:cNvSpPr txBox="1"/>
          <p:nvPr/>
        </p:nvSpPr>
        <p:spPr>
          <a:xfrm>
            <a:off x="1301362" y="6169069"/>
            <a:ext cx="92001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Satish </a:t>
            </a:r>
            <a:r>
              <a:rPr lang="en-US" sz="17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Mahaseth</a:t>
            </a:r>
            <a:r>
              <a:rPr lang="en-US" sz="17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Kiran Khatri, Kushal Bhatta</a:t>
            </a:r>
            <a:endParaRPr lang="en-US" sz="1700" b="0" i="0" u="none" strike="noStrike" cap="none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 b="0" i="0" u="none" strike="noStrike" cap="none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Department of Electrical and Electronics Engineering 2024</a:t>
            </a:r>
            <a:endParaRPr lang="en-US" sz="17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1" name="Google Shape;121;g1a84fe5dd10_0_33"/>
          <p:cNvSpPr txBox="1">
            <a:spLocks noGrp="1"/>
          </p:cNvSpPr>
          <p:nvPr>
            <p:ph type="sldNum" idx="12"/>
          </p:nvPr>
        </p:nvSpPr>
        <p:spPr>
          <a:xfrm>
            <a:off x="8612800" y="6289766"/>
            <a:ext cx="2741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 b="1"/>
              <a:t>5</a:t>
            </a:fld>
            <a:endParaRPr sz="2000" b="1"/>
          </a:p>
        </p:txBody>
      </p:sp>
    </p:spTree>
    <p:extLst>
      <p:ext uri="{BB962C8B-B14F-4D97-AF65-F5344CB8AC3E}">
        <p14:creationId xmlns:p14="http://schemas.microsoft.com/office/powerpoint/2010/main" val="15212734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6F9FC"/>
            </a:gs>
            <a:gs pos="74000">
              <a:srgbClr val="B3D1EC"/>
            </a:gs>
            <a:gs pos="83000">
              <a:srgbClr val="B3D1EC"/>
            </a:gs>
            <a:gs pos="100000">
              <a:srgbClr val="CCE0F2"/>
            </a:gs>
          </a:gsLst>
          <a:lin ang="5400012" scaled="0"/>
        </a:grad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g1a84fe5dd10_0_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88500"/>
            <a:ext cx="12192000" cy="140120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g1a84fe5dd10_0_22"/>
          <p:cNvSpPr txBox="1">
            <a:spLocks noGrp="1"/>
          </p:cNvSpPr>
          <p:nvPr>
            <p:ph type="title"/>
          </p:nvPr>
        </p:nvSpPr>
        <p:spPr>
          <a:xfrm>
            <a:off x="643600" y="76925"/>
            <a:ext cx="10515600" cy="10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1149"/>
              <a:buFont typeface="Times New Roman"/>
              <a:buNone/>
            </a:pPr>
            <a:r>
              <a:rPr lang="en-US" sz="4350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Objectives: 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8" name="Google Shape;128;g1a84fe5dd10_0_22"/>
          <p:cNvSpPr txBox="1">
            <a:spLocks noGrp="1"/>
          </p:cNvSpPr>
          <p:nvPr>
            <p:ph type="body" idx="1"/>
          </p:nvPr>
        </p:nvSpPr>
        <p:spPr>
          <a:xfrm>
            <a:off x="766775" y="1076938"/>
            <a:ext cx="10515600" cy="48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>
              <a:lnSpc>
                <a:spcPct val="150000"/>
              </a:lnSpc>
              <a:buSzPts val="2800"/>
              <a:buNone/>
            </a:pPr>
            <a:r>
              <a:rPr lang="en-US" sz="2500" b="1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Primary objective</a:t>
            </a:r>
          </a:p>
          <a:p>
            <a:pPr marL="342900" lvl="0" algn="just">
              <a:buClr>
                <a:schemeClr val="tx1"/>
              </a:buClr>
              <a:buSzPts val="2800"/>
              <a:buFont typeface="Wingdings" panose="05000000000000000000" pitchFamily="2" charset="2"/>
              <a:buChar char="Ø"/>
            </a:pPr>
            <a:r>
              <a:rPr lang="en-US" sz="23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To design and develop a pedal-assist system for electric bicycles.</a:t>
            </a:r>
          </a:p>
          <a:p>
            <a:pPr marL="0" lvl="0" indent="0" algn="just">
              <a:lnSpc>
                <a:spcPct val="150000"/>
              </a:lnSpc>
              <a:buSzPts val="2800"/>
              <a:buNone/>
            </a:pPr>
            <a:r>
              <a:rPr lang="en-US" sz="2500" b="1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Secondary objectives</a:t>
            </a:r>
          </a:p>
          <a:p>
            <a:pPr marL="342900" lvl="0" algn="just">
              <a:buClr>
                <a:schemeClr val="tx1"/>
              </a:buClr>
              <a:buSzPts val="2800"/>
              <a:buFont typeface="Wingdings" panose="05000000000000000000" pitchFamily="2" charset="2"/>
              <a:buChar char="Ø"/>
            </a:pPr>
            <a:r>
              <a:rPr lang="en-US" sz="23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To investigate the effects of pedal assist on the performance of electric bicycles such as speed, range, and battery durability.</a:t>
            </a:r>
          </a:p>
          <a:p>
            <a:pPr marL="342900" lvl="0" algn="just">
              <a:buClr>
                <a:schemeClr val="tx1"/>
              </a:buClr>
              <a:buSzPts val="2800"/>
              <a:buFont typeface="Wingdings" panose="05000000000000000000" pitchFamily="2" charset="2"/>
              <a:buChar char="Ø"/>
            </a:pPr>
            <a:r>
              <a:rPr lang="en-US" sz="23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To test the pedal assist system under a variety of conditions such as different terrains, loads, and weather conditions.</a:t>
            </a:r>
            <a:endParaRPr sz="2300" dirty="0">
              <a:solidFill>
                <a:schemeClr val="tx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129" name="Google Shape;129;g1a84fe5dd10_0_22"/>
          <p:cNvSpPr/>
          <p:nvPr/>
        </p:nvSpPr>
        <p:spPr>
          <a:xfrm>
            <a:off x="0" y="6150286"/>
            <a:ext cx="12192000" cy="708000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000000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130" name="Google Shape;130;g1a84fe5dd10_0_22"/>
          <p:cNvSpPr/>
          <p:nvPr/>
        </p:nvSpPr>
        <p:spPr>
          <a:xfrm>
            <a:off x="0" y="6077952"/>
            <a:ext cx="12192000" cy="76200"/>
          </a:xfrm>
          <a:prstGeom prst="rect">
            <a:avLst/>
          </a:prstGeom>
          <a:solidFill>
            <a:srgbClr val="1E4E79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pic>
        <p:nvPicPr>
          <p:cNvPr id="131" name="Google Shape;131;g1a84fe5dd10_0_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257" y="6135369"/>
            <a:ext cx="706518" cy="707856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g1a84fe5dd10_0_22"/>
          <p:cNvSpPr txBox="1"/>
          <p:nvPr/>
        </p:nvSpPr>
        <p:spPr>
          <a:xfrm>
            <a:off x="1311301" y="6169069"/>
            <a:ext cx="92001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 dirty="0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Satish Mahaseth, Kiran Khatri, Kushal Bhatta</a:t>
            </a:r>
            <a:endParaRPr lang="en-US" sz="1700" b="0" i="0" u="none" strike="noStrike" cap="none" dirty="0">
              <a:solidFill>
                <a:schemeClr val="lt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 b="0" i="0" u="none" strike="noStrike" cap="none" dirty="0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Department of Electrical and Electronics Engineering 2024</a:t>
            </a:r>
            <a:endParaRPr lang="en-US" sz="1700" b="0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133" name="Google Shape;133;g1a84fe5dd10_0_22"/>
          <p:cNvSpPr txBox="1">
            <a:spLocks noGrp="1"/>
          </p:cNvSpPr>
          <p:nvPr>
            <p:ph type="sldNum" idx="12"/>
          </p:nvPr>
        </p:nvSpPr>
        <p:spPr>
          <a:xfrm>
            <a:off x="8612800" y="6289766"/>
            <a:ext cx="2741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fld>
            <a:endParaRPr sz="2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6F9FC"/>
            </a:gs>
            <a:gs pos="74000">
              <a:srgbClr val="B3D1EC"/>
            </a:gs>
            <a:gs pos="83000">
              <a:srgbClr val="B3D1EC"/>
            </a:gs>
            <a:gs pos="100000">
              <a:srgbClr val="CCE0F2"/>
            </a:gs>
          </a:gsLst>
          <a:lin ang="5400012" scaled="0"/>
        </a:gradFill>
        <a:effectLst/>
      </p:bgPr>
    </p:bg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g1a84fe5dd10_0_4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88500"/>
            <a:ext cx="12192000" cy="14012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g1a84fe5dd10_0_44"/>
          <p:cNvSpPr txBox="1">
            <a:spLocks noGrp="1"/>
          </p:cNvSpPr>
          <p:nvPr>
            <p:ph type="title"/>
          </p:nvPr>
        </p:nvSpPr>
        <p:spPr>
          <a:xfrm>
            <a:off x="643600" y="76925"/>
            <a:ext cx="10515600" cy="10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 sz="395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Times New Roman"/>
              </a:rPr>
              <a:t>Literature Review:</a:t>
            </a:r>
            <a:br>
              <a:rPr lang="en-US" sz="395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sz="3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2" name="Google Shape;152;g1a84fe5dd10_0_44"/>
          <p:cNvSpPr txBox="1">
            <a:spLocks noGrp="1"/>
          </p:cNvSpPr>
          <p:nvPr>
            <p:ph type="body" idx="1"/>
          </p:nvPr>
        </p:nvSpPr>
        <p:spPr>
          <a:xfrm>
            <a:off x="633768" y="1228418"/>
            <a:ext cx="11096400" cy="50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937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In 1980 Eric and Joel </a:t>
            </a:r>
            <a:r>
              <a:rPr lang="en-US" sz="2400" dirty="0" err="1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Haberstock</a:t>
            </a:r>
            <a:r>
              <a:rPr lang="en-US" sz="24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made the first pedal assist e-bike.</a:t>
            </a:r>
          </a:p>
          <a:p>
            <a:pPr marL="457200" lvl="0" indent="-3937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‘C- Tovar’ has Tested a pedal assist using a PMDC motor and a simple Arduino.</a:t>
            </a:r>
          </a:p>
          <a:p>
            <a:pPr marL="457200" lvl="0" indent="-3937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MC33887 have used having current rating of 2.5-5A and 5-28V voltage rating.</a:t>
            </a:r>
          </a:p>
          <a:p>
            <a:pPr lvl="0" indent="-393700" algn="just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600"/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L. Alberto and his group have converted an old bicycle into a Hybrid.</a:t>
            </a:r>
          </a:p>
          <a:p>
            <a:pPr lvl="0" indent="-393700" algn="just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600"/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Where, Hub motor, lithium-ion battery, and Gyroscope(MUP-6050 GY-521) have been used.</a:t>
            </a:r>
          </a:p>
          <a:p>
            <a:pPr lvl="0" indent="-393700" algn="just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2600"/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A. Petrillo and his group have made a pedal cycle to pedal assist using magnetic discs, and a cadence sensor.</a:t>
            </a:r>
            <a:endParaRPr sz="2400" dirty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153" name="Google Shape;153;g1a84fe5dd10_0_44"/>
          <p:cNvSpPr/>
          <p:nvPr/>
        </p:nvSpPr>
        <p:spPr>
          <a:xfrm>
            <a:off x="0" y="6150286"/>
            <a:ext cx="12192000" cy="708000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000000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154" name="Google Shape;154;g1a84fe5dd10_0_44"/>
          <p:cNvSpPr/>
          <p:nvPr/>
        </p:nvSpPr>
        <p:spPr>
          <a:xfrm>
            <a:off x="0" y="6077952"/>
            <a:ext cx="12192000" cy="76200"/>
          </a:xfrm>
          <a:prstGeom prst="rect">
            <a:avLst/>
          </a:prstGeom>
          <a:solidFill>
            <a:srgbClr val="1E4E79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pic>
        <p:nvPicPr>
          <p:cNvPr id="155" name="Google Shape;155;g1a84fe5dd10_0_4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257" y="6135369"/>
            <a:ext cx="706518" cy="707856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1a84fe5dd10_0_44"/>
          <p:cNvSpPr txBox="1"/>
          <p:nvPr/>
        </p:nvSpPr>
        <p:spPr>
          <a:xfrm>
            <a:off x="1301362" y="6169069"/>
            <a:ext cx="92001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 dirty="0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Satish </a:t>
            </a:r>
            <a:r>
              <a:rPr lang="en-US" sz="1700" dirty="0" err="1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Mahaseth,Kiran</a:t>
            </a:r>
            <a:r>
              <a:rPr lang="en-US" sz="1700" dirty="0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Khatri, Kushal Bhatta</a:t>
            </a:r>
            <a:endParaRPr lang="en-US" sz="1700" b="0" i="0" u="none" strike="noStrike" cap="none" dirty="0">
              <a:solidFill>
                <a:schemeClr val="lt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 b="0" i="0" u="none" strike="noStrike" cap="none" dirty="0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Department of Electrical and Electronics Engineering 2024</a:t>
            </a:r>
            <a:endParaRPr lang="en-US" sz="1700" b="0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157" name="Google Shape;157;g1a84fe5dd10_0_44"/>
          <p:cNvSpPr txBox="1">
            <a:spLocks noGrp="1"/>
          </p:cNvSpPr>
          <p:nvPr>
            <p:ph type="sldNum" idx="12"/>
          </p:nvPr>
        </p:nvSpPr>
        <p:spPr>
          <a:xfrm>
            <a:off x="8612800" y="6289766"/>
            <a:ext cx="2741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fld>
            <a:endParaRPr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14263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6F9FC"/>
            </a:gs>
            <a:gs pos="74000">
              <a:srgbClr val="B3D1EC"/>
            </a:gs>
            <a:gs pos="83000">
              <a:srgbClr val="B3D1EC"/>
            </a:gs>
            <a:gs pos="100000">
              <a:srgbClr val="CCE0F2"/>
            </a:gs>
          </a:gsLst>
          <a:lin ang="5400012" scaled="0"/>
        </a:gradFill>
        <a:effectLst/>
      </p:bgPr>
    </p:bg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g1a84fe5dd10_0_4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88500"/>
            <a:ext cx="12192000" cy="14012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g1a84fe5dd10_0_44"/>
          <p:cNvSpPr txBox="1">
            <a:spLocks noGrp="1"/>
          </p:cNvSpPr>
          <p:nvPr>
            <p:ph type="title"/>
          </p:nvPr>
        </p:nvSpPr>
        <p:spPr>
          <a:xfrm>
            <a:off x="643600" y="76925"/>
            <a:ext cx="10515600" cy="10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 sz="395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Description:</a:t>
            </a:r>
            <a:br>
              <a:rPr lang="en-US" sz="395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sz="3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2" name="Google Shape;152;g1a84fe5dd10_0_44"/>
          <p:cNvSpPr txBox="1">
            <a:spLocks noGrp="1"/>
          </p:cNvSpPr>
          <p:nvPr>
            <p:ph type="body" idx="1"/>
          </p:nvPr>
        </p:nvSpPr>
        <p:spPr>
          <a:xfrm>
            <a:off x="643600" y="1212700"/>
            <a:ext cx="11096400" cy="50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20700" lvl="0" indent="-457200" algn="just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ts val="2600"/>
              <a:buFont typeface="Wingdings" panose="05000000000000000000" pitchFamily="2" charset="2"/>
              <a:buChar char="Ø"/>
            </a:pPr>
            <a:r>
              <a:rPr lang="en-US" sz="26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The pedal assist system combines inputs from cadence sensors and assists level switches, central controller process to give correct output for the motor.</a:t>
            </a:r>
          </a:p>
          <a:p>
            <a:pPr marL="520700" lvl="0" indent="-457200" algn="just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ts val="2600"/>
              <a:buFont typeface="Wingdings" panose="05000000000000000000" pitchFamily="2" charset="2"/>
              <a:buChar char="Ø"/>
            </a:pPr>
            <a:r>
              <a:rPr lang="en-US" sz="26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With electric assistance harmonizing with the rider's pedaling, making uphill rides easier and extending the range.</a:t>
            </a:r>
          </a:p>
          <a:p>
            <a:pPr marL="520700" lvl="0" indent="-457200" algn="just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ts val="2600"/>
              <a:buFont typeface="Wingdings" panose="05000000000000000000" pitchFamily="2" charset="2"/>
              <a:buChar char="Ø"/>
            </a:pPr>
            <a:r>
              <a:rPr lang="en-US" sz="26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The central main controller processes various inputs, including battery temperature and brake data, to generate control signals regulating the speed controller's operation.</a:t>
            </a:r>
          </a:p>
          <a:p>
            <a:pPr marL="520700" lvl="0" indent="-457200" algn="just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ts val="2600"/>
              <a:buFont typeface="Wingdings" panose="05000000000000000000" pitchFamily="2" charset="2"/>
              <a:buChar char="Ø"/>
            </a:pPr>
            <a:r>
              <a:rPr lang="en-US" sz="26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The system continuously monitors critical parameters like brake engagement and battery temperature, interrupting motor power if necessary, ensuring rider safety and operational dependability.</a:t>
            </a:r>
            <a:endParaRPr sz="2600" dirty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153" name="Google Shape;153;g1a84fe5dd10_0_44"/>
          <p:cNvSpPr/>
          <p:nvPr/>
        </p:nvSpPr>
        <p:spPr>
          <a:xfrm>
            <a:off x="0" y="6150286"/>
            <a:ext cx="12192000" cy="708000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000000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154" name="Google Shape;154;g1a84fe5dd10_0_44"/>
          <p:cNvSpPr/>
          <p:nvPr/>
        </p:nvSpPr>
        <p:spPr>
          <a:xfrm>
            <a:off x="0" y="6077952"/>
            <a:ext cx="12192000" cy="76200"/>
          </a:xfrm>
          <a:prstGeom prst="rect">
            <a:avLst/>
          </a:prstGeom>
          <a:solidFill>
            <a:srgbClr val="1E4E79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pic>
        <p:nvPicPr>
          <p:cNvPr id="155" name="Google Shape;155;g1a84fe5dd10_0_4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257" y="6135369"/>
            <a:ext cx="706518" cy="707856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1a84fe5dd10_0_44"/>
          <p:cNvSpPr txBox="1"/>
          <p:nvPr/>
        </p:nvSpPr>
        <p:spPr>
          <a:xfrm>
            <a:off x="1301362" y="6169069"/>
            <a:ext cx="92001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 dirty="0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Satish </a:t>
            </a:r>
            <a:r>
              <a:rPr lang="en-US" sz="1700" dirty="0" err="1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Mahaseth,Kiran</a:t>
            </a:r>
            <a:r>
              <a:rPr lang="en-US" sz="1700" dirty="0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Khatri, Kushal Bhatta</a:t>
            </a:r>
            <a:endParaRPr lang="en-US" sz="1700" b="0" i="0" u="none" strike="noStrike" cap="none" dirty="0">
              <a:solidFill>
                <a:schemeClr val="lt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 b="0" i="0" u="none" strike="noStrike" cap="none" dirty="0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Department of Electrical and Electronics Engineering 2024</a:t>
            </a:r>
            <a:endParaRPr lang="en-US" sz="1700" b="0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157" name="Google Shape;157;g1a84fe5dd10_0_44"/>
          <p:cNvSpPr txBox="1">
            <a:spLocks noGrp="1"/>
          </p:cNvSpPr>
          <p:nvPr>
            <p:ph type="sldNum" idx="12"/>
          </p:nvPr>
        </p:nvSpPr>
        <p:spPr>
          <a:xfrm>
            <a:off x="8612800" y="6289766"/>
            <a:ext cx="2741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fld>
            <a:endParaRPr sz="2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6F9FC"/>
            </a:gs>
            <a:gs pos="74000">
              <a:srgbClr val="B3D1EC"/>
            </a:gs>
            <a:gs pos="83000">
              <a:srgbClr val="B3D1EC"/>
            </a:gs>
            <a:gs pos="100000">
              <a:srgbClr val="CCE0F2"/>
            </a:gs>
          </a:gsLst>
          <a:lin ang="5400012" scaled="0"/>
        </a:gradFill>
        <a:effectLst/>
      </p:bgPr>
    </p:bg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g1a84fe5dd10_0_4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88500"/>
            <a:ext cx="12192000" cy="14012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g1a84fe5dd10_0_44"/>
          <p:cNvSpPr txBox="1">
            <a:spLocks noGrp="1"/>
          </p:cNvSpPr>
          <p:nvPr>
            <p:ph type="title"/>
          </p:nvPr>
        </p:nvSpPr>
        <p:spPr>
          <a:xfrm>
            <a:off x="643600" y="76925"/>
            <a:ext cx="10515600" cy="10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 sz="395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Times New Roman"/>
              </a:rPr>
              <a:t>Block Diagram:</a:t>
            </a:r>
            <a:br>
              <a:rPr lang="en-US" sz="395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sz="3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3" name="Google Shape;153;g1a84fe5dd10_0_44"/>
          <p:cNvSpPr/>
          <p:nvPr/>
        </p:nvSpPr>
        <p:spPr>
          <a:xfrm>
            <a:off x="0" y="6150286"/>
            <a:ext cx="12192000" cy="708000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000000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154" name="Google Shape;154;g1a84fe5dd10_0_44"/>
          <p:cNvSpPr/>
          <p:nvPr/>
        </p:nvSpPr>
        <p:spPr>
          <a:xfrm>
            <a:off x="0" y="6077952"/>
            <a:ext cx="12192000" cy="76200"/>
          </a:xfrm>
          <a:prstGeom prst="rect">
            <a:avLst/>
          </a:prstGeom>
          <a:solidFill>
            <a:srgbClr val="1E4E79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pic>
        <p:nvPicPr>
          <p:cNvPr id="155" name="Google Shape;155;g1a84fe5dd10_0_4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257" y="6135369"/>
            <a:ext cx="706518" cy="707856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1a84fe5dd10_0_44"/>
          <p:cNvSpPr txBox="1"/>
          <p:nvPr/>
        </p:nvSpPr>
        <p:spPr>
          <a:xfrm>
            <a:off x="1301362" y="6169069"/>
            <a:ext cx="92001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 dirty="0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Satish Mahaseth, Kiran Khatri, Kushal Bhatta</a:t>
            </a:r>
            <a:endParaRPr lang="en-US" sz="1700" b="0" i="0" u="none" strike="noStrike" cap="none" dirty="0">
              <a:solidFill>
                <a:schemeClr val="lt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 b="0" i="0" u="none" strike="noStrike" cap="none" dirty="0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Department of Electrical and Electronics Engineering 2024</a:t>
            </a:r>
            <a:endParaRPr lang="en-US" sz="1700" b="0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157" name="Google Shape;157;g1a84fe5dd10_0_44"/>
          <p:cNvSpPr txBox="1">
            <a:spLocks noGrp="1"/>
          </p:cNvSpPr>
          <p:nvPr>
            <p:ph type="sldNum" idx="12"/>
          </p:nvPr>
        </p:nvSpPr>
        <p:spPr>
          <a:xfrm>
            <a:off x="8612800" y="6289766"/>
            <a:ext cx="2741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fld>
            <a:endParaRPr sz="2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F9DA39C-CF17-22BA-2EB1-D2A1E2125158}"/>
              </a:ext>
            </a:extLst>
          </p:cNvPr>
          <p:cNvSpPr/>
          <p:nvPr/>
        </p:nvSpPr>
        <p:spPr>
          <a:xfrm>
            <a:off x="5636732" y="1624414"/>
            <a:ext cx="2649682" cy="706582"/>
          </a:xfrm>
          <a:prstGeom prst="rect">
            <a:avLst/>
          </a:prstGeom>
          <a:noFill/>
          <a:ln w="28575" cap="flat" cmpd="sng" algn="ctr">
            <a:solidFill>
              <a:schemeClr val="accent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Battery Voltage &amp; Temperature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DF9A139-4AF9-7E9A-14BC-585151622909}"/>
              </a:ext>
            </a:extLst>
          </p:cNvPr>
          <p:cNvSpPr/>
          <p:nvPr/>
        </p:nvSpPr>
        <p:spPr>
          <a:xfrm>
            <a:off x="9145553" y="3191124"/>
            <a:ext cx="2649682" cy="706582"/>
          </a:xfrm>
          <a:prstGeom prst="rect">
            <a:avLst/>
          </a:prstGeom>
          <a:noFill/>
          <a:ln w="28575" cap="flat" cmpd="sng" algn="ctr">
            <a:solidFill>
              <a:schemeClr val="accent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BLDC Motor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7A458F3-7704-B1D8-528C-24B4761238DD}"/>
              </a:ext>
            </a:extLst>
          </p:cNvPr>
          <p:cNvSpPr/>
          <p:nvPr/>
        </p:nvSpPr>
        <p:spPr>
          <a:xfrm>
            <a:off x="6162267" y="3191124"/>
            <a:ext cx="2649682" cy="706582"/>
          </a:xfrm>
          <a:prstGeom prst="rect">
            <a:avLst/>
          </a:prstGeom>
          <a:noFill/>
          <a:ln w="28575" cap="flat" cmpd="sng" algn="ctr">
            <a:solidFill>
              <a:schemeClr val="accent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Speed Controller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482B330-12D9-DFC4-E77C-71ABB69A2775}"/>
              </a:ext>
            </a:extLst>
          </p:cNvPr>
          <p:cNvSpPr/>
          <p:nvPr/>
        </p:nvSpPr>
        <p:spPr>
          <a:xfrm>
            <a:off x="195695" y="3200279"/>
            <a:ext cx="2649682" cy="706582"/>
          </a:xfrm>
          <a:prstGeom prst="rect">
            <a:avLst/>
          </a:prstGeom>
          <a:noFill/>
          <a:ln w="28575" cap="flat" cmpd="sng" algn="ctr">
            <a:solidFill>
              <a:schemeClr val="accent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Pedal Assist Switch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7308D5C-5765-97DF-7AD5-4DF5D37888B3}"/>
              </a:ext>
            </a:extLst>
          </p:cNvPr>
          <p:cNvSpPr/>
          <p:nvPr/>
        </p:nvSpPr>
        <p:spPr>
          <a:xfrm>
            <a:off x="3178981" y="3191124"/>
            <a:ext cx="2649682" cy="706582"/>
          </a:xfrm>
          <a:prstGeom prst="rect">
            <a:avLst/>
          </a:prstGeom>
          <a:noFill/>
          <a:ln w="28575" cap="flat" cmpd="sng" algn="ctr">
            <a:solidFill>
              <a:schemeClr val="accent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Control unit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E64E259-FB48-4F2A-1102-C5F0C11EF475}"/>
              </a:ext>
            </a:extLst>
          </p:cNvPr>
          <p:cNvSpPr/>
          <p:nvPr/>
        </p:nvSpPr>
        <p:spPr>
          <a:xfrm>
            <a:off x="4781550" y="4967053"/>
            <a:ext cx="2649682" cy="706582"/>
          </a:xfrm>
          <a:prstGeom prst="rect">
            <a:avLst/>
          </a:prstGeom>
          <a:noFill/>
          <a:ln w="28575" cap="flat" cmpd="sng" algn="ctr">
            <a:solidFill>
              <a:schemeClr val="accent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Cadence Sensor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AAE1B85-5F0F-0D00-EDB7-2CDC0723261B}"/>
              </a:ext>
            </a:extLst>
          </p:cNvPr>
          <p:cNvSpPr/>
          <p:nvPr/>
        </p:nvSpPr>
        <p:spPr>
          <a:xfrm>
            <a:off x="1603664" y="4976959"/>
            <a:ext cx="2649682" cy="706582"/>
          </a:xfrm>
          <a:prstGeom prst="rect">
            <a:avLst/>
          </a:prstGeom>
          <a:noFill/>
          <a:ln w="28575" cap="flat" cmpd="sng" algn="ctr">
            <a:solidFill>
              <a:schemeClr val="accent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Braking Unit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DDE26F2-1D5B-857D-0FE0-5D1BEE869E71}"/>
              </a:ext>
            </a:extLst>
          </p:cNvPr>
          <p:cNvCxnSpPr>
            <a:stCxn id="7" idx="3"/>
            <a:endCxn id="8" idx="1"/>
          </p:cNvCxnSpPr>
          <p:nvPr/>
        </p:nvCxnSpPr>
        <p:spPr>
          <a:xfrm flipV="1">
            <a:off x="2845377" y="3544415"/>
            <a:ext cx="333604" cy="9155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15D176C-DAC7-82CF-9ABA-F46918E0431E}"/>
              </a:ext>
            </a:extLst>
          </p:cNvPr>
          <p:cNvCxnSpPr>
            <a:stCxn id="8" idx="3"/>
            <a:endCxn id="6" idx="1"/>
          </p:cNvCxnSpPr>
          <p:nvPr/>
        </p:nvCxnSpPr>
        <p:spPr>
          <a:xfrm>
            <a:off x="5828663" y="3544415"/>
            <a:ext cx="333604" cy="0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2E4D63A3-62E3-1479-CFA6-7D967B4618D0}"/>
              </a:ext>
            </a:extLst>
          </p:cNvPr>
          <p:cNvCxnSpPr>
            <a:stCxn id="6" idx="3"/>
            <a:endCxn id="5" idx="1"/>
          </p:cNvCxnSpPr>
          <p:nvPr/>
        </p:nvCxnSpPr>
        <p:spPr>
          <a:xfrm>
            <a:off x="8811949" y="3544415"/>
            <a:ext cx="333604" cy="0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E27818B9-0F89-B976-EBE9-5A2352444B03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909385" y="3948674"/>
            <a:ext cx="1037499" cy="999259"/>
          </a:xfrm>
          <a:prstGeom prst="bentConnector3">
            <a:avLst>
              <a:gd name="adj1" fmla="val 50000"/>
            </a:avLst>
          </a:prstGeom>
          <a:ln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Connector: Elbow 26">
            <a:extLst>
              <a:ext uri="{FF2B5EF4-FFF2-40B4-BE49-F238E27FC236}">
                <a16:creationId xmlns:a16="http://schemas.microsoft.com/office/drawing/2014/main" id="{CC516393-E411-3234-A56E-5A9B96F333ED}"/>
              </a:ext>
            </a:extLst>
          </p:cNvPr>
          <p:cNvCxnSpPr>
            <a:cxnSpLocks/>
          </p:cNvCxnSpPr>
          <p:nvPr/>
        </p:nvCxnSpPr>
        <p:spPr>
          <a:xfrm rot="16200000" flipV="1">
            <a:off x="5077621" y="3925981"/>
            <a:ext cx="1037499" cy="999259"/>
          </a:xfrm>
          <a:prstGeom prst="bentConnector3">
            <a:avLst>
              <a:gd name="adj1" fmla="val 50000"/>
            </a:avLst>
          </a:prstGeom>
          <a:ln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EF7B90C2-7E1C-548C-CF80-BAEF30442A31}"/>
              </a:ext>
            </a:extLst>
          </p:cNvPr>
          <p:cNvCxnSpPr>
            <a:cxnSpLocks/>
          </p:cNvCxnSpPr>
          <p:nvPr/>
        </p:nvCxnSpPr>
        <p:spPr>
          <a:xfrm flipV="1">
            <a:off x="7637318" y="3906861"/>
            <a:ext cx="0" cy="1400134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Rectangle 42">
            <a:extLst>
              <a:ext uri="{FF2B5EF4-FFF2-40B4-BE49-F238E27FC236}">
                <a16:creationId xmlns:a16="http://schemas.microsoft.com/office/drawing/2014/main" id="{1D621924-5C95-4823-B3D1-F9B5CD192CCA}"/>
              </a:ext>
            </a:extLst>
          </p:cNvPr>
          <p:cNvSpPr/>
          <p:nvPr/>
        </p:nvSpPr>
        <p:spPr>
          <a:xfrm>
            <a:off x="8422333" y="1633532"/>
            <a:ext cx="2649682" cy="706582"/>
          </a:xfrm>
          <a:prstGeom prst="rect">
            <a:avLst/>
          </a:prstGeom>
          <a:noFill/>
          <a:ln w="28575" cap="flat" cmpd="sng" algn="ctr">
            <a:solidFill>
              <a:schemeClr val="accent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Supply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4051275-6343-F656-58D1-A0979BAF1E04}"/>
              </a:ext>
            </a:extLst>
          </p:cNvPr>
          <p:cNvCxnSpPr>
            <a:cxnSpLocks/>
          </p:cNvCxnSpPr>
          <p:nvPr/>
        </p:nvCxnSpPr>
        <p:spPr>
          <a:xfrm>
            <a:off x="5730151" y="2317246"/>
            <a:ext cx="0" cy="860165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240CD1EA-B2E4-CB5F-38B2-3600A4F61BBC}"/>
              </a:ext>
            </a:extLst>
          </p:cNvPr>
          <p:cNvSpPr/>
          <p:nvPr/>
        </p:nvSpPr>
        <p:spPr>
          <a:xfrm>
            <a:off x="7938654" y="4953704"/>
            <a:ext cx="2649682" cy="706582"/>
          </a:xfrm>
          <a:prstGeom prst="rect">
            <a:avLst/>
          </a:prstGeom>
          <a:noFill/>
          <a:ln w="28575" cap="flat" cmpd="sng" algn="ctr">
            <a:solidFill>
              <a:schemeClr val="accent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Hall Sensor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E082B43-7EB0-5A19-DB56-C7EC05DD39E9}"/>
              </a:ext>
            </a:extLst>
          </p:cNvPr>
          <p:cNvCxnSpPr/>
          <p:nvPr/>
        </p:nvCxnSpPr>
        <p:spPr>
          <a:xfrm>
            <a:off x="11159200" y="3897706"/>
            <a:ext cx="0" cy="143254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6E0E565-2219-6460-C9A9-E3C67F9A62A8}"/>
              </a:ext>
            </a:extLst>
          </p:cNvPr>
          <p:cNvCxnSpPr>
            <a:cxnSpLocks/>
            <a:stCxn id="13" idx="1"/>
          </p:cNvCxnSpPr>
          <p:nvPr/>
        </p:nvCxnSpPr>
        <p:spPr>
          <a:xfrm flipH="1" flipV="1">
            <a:off x="7637317" y="5302826"/>
            <a:ext cx="301337" cy="416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0E3874ED-7C5D-94FA-8B2F-6F29A6AEC23C}"/>
              </a:ext>
            </a:extLst>
          </p:cNvPr>
          <p:cNvCxnSpPr>
            <a:cxnSpLocks/>
          </p:cNvCxnSpPr>
          <p:nvPr/>
        </p:nvCxnSpPr>
        <p:spPr>
          <a:xfrm>
            <a:off x="8612800" y="2330959"/>
            <a:ext cx="0" cy="860165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06CCBABA-FEEC-1EE1-AD9C-7DED6B310EAE}"/>
              </a:ext>
            </a:extLst>
          </p:cNvPr>
          <p:cNvSpPr/>
          <p:nvPr/>
        </p:nvSpPr>
        <p:spPr>
          <a:xfrm>
            <a:off x="2845377" y="1650030"/>
            <a:ext cx="2649682" cy="706582"/>
          </a:xfrm>
          <a:prstGeom prst="rect">
            <a:avLst/>
          </a:prstGeom>
          <a:noFill/>
          <a:ln w="28575" cap="flat" cmpd="sng" algn="ctr">
            <a:solidFill>
              <a:schemeClr val="accent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Gyroscope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999DF463-4F56-B009-C4ED-1EE436037169}"/>
              </a:ext>
            </a:extLst>
          </p:cNvPr>
          <p:cNvCxnSpPr>
            <a:cxnSpLocks/>
          </p:cNvCxnSpPr>
          <p:nvPr/>
        </p:nvCxnSpPr>
        <p:spPr>
          <a:xfrm>
            <a:off x="4346978" y="2356612"/>
            <a:ext cx="0" cy="860165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0FC838E9-BED5-65DA-EF63-D313949A9114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10588336" y="5306995"/>
            <a:ext cx="570864" cy="13349"/>
          </a:xfrm>
          <a:prstGeom prst="straightConnector1">
            <a:avLst/>
          </a:prstGeom>
          <a:ln>
            <a:headEnd type="arrow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7FDCD698-48EA-2A6F-CAF8-2211143E9449}"/>
              </a:ext>
            </a:extLst>
          </p:cNvPr>
          <p:cNvSpPr/>
          <p:nvPr/>
        </p:nvSpPr>
        <p:spPr>
          <a:xfrm>
            <a:off x="0" y="1651301"/>
            <a:ext cx="2649682" cy="706582"/>
          </a:xfrm>
          <a:prstGeom prst="rect">
            <a:avLst/>
          </a:prstGeom>
          <a:noFill/>
          <a:ln w="28575" cap="flat" cmpd="sng" algn="ctr">
            <a:solidFill>
              <a:schemeClr val="accent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Throttle 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FC46493-8954-1EFC-51F6-36C949D78998}"/>
              </a:ext>
            </a:extLst>
          </p:cNvPr>
          <p:cNvCxnSpPr>
            <a:cxnSpLocks/>
          </p:cNvCxnSpPr>
          <p:nvPr/>
        </p:nvCxnSpPr>
        <p:spPr>
          <a:xfrm>
            <a:off x="2235426" y="2356611"/>
            <a:ext cx="1097709" cy="820800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54359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1148</TotalTime>
  <Words>1741</Words>
  <Application>Microsoft Office PowerPoint</Application>
  <PresentationFormat>Widescreen</PresentationFormat>
  <Paragraphs>319</Paragraphs>
  <Slides>27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Calibri</vt:lpstr>
      <vt:lpstr>Times New Roman</vt:lpstr>
      <vt:lpstr>Bodoni</vt:lpstr>
      <vt:lpstr>Wingdings</vt:lpstr>
      <vt:lpstr>Arial</vt:lpstr>
      <vt:lpstr>Office Theme</vt:lpstr>
      <vt:lpstr> Pedal Assist System For Electric Bike</vt:lpstr>
      <vt:lpstr>Outline:  </vt:lpstr>
      <vt:lpstr>Background and Introduction:  </vt:lpstr>
      <vt:lpstr>Background and Introduction:  </vt:lpstr>
      <vt:lpstr>Problem Definition: </vt:lpstr>
      <vt:lpstr>Objectives:  </vt:lpstr>
      <vt:lpstr>Literature Review: </vt:lpstr>
      <vt:lpstr>Project Description: </vt:lpstr>
      <vt:lpstr>Block Diagram: </vt:lpstr>
      <vt:lpstr>Project Methodology: </vt:lpstr>
      <vt:lpstr>Result And Analysis: </vt:lpstr>
      <vt:lpstr>Result And Analysis: </vt:lpstr>
      <vt:lpstr>Result And Analysis: </vt:lpstr>
      <vt:lpstr>Result And Analysis: </vt:lpstr>
      <vt:lpstr>Result And Analysis: </vt:lpstr>
      <vt:lpstr>Result And Analysis: </vt:lpstr>
      <vt:lpstr>Result And Analysis: </vt:lpstr>
      <vt:lpstr>Result And Analysis: </vt:lpstr>
      <vt:lpstr>Result And Analysis: </vt:lpstr>
      <vt:lpstr>Result And Analysis: </vt:lpstr>
      <vt:lpstr>Result And Analysis: </vt:lpstr>
      <vt:lpstr>Result And Analysis: </vt:lpstr>
      <vt:lpstr>Problem Encountered: </vt:lpstr>
      <vt:lpstr>Conclusion:  </vt:lpstr>
      <vt:lpstr>Gantt Chart: </vt:lpstr>
      <vt:lpstr>References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Automatic Voltage Stabilizer</dc:title>
  <dc:creator>Windows User</dc:creator>
  <cp:lastModifiedBy>Satish Mahaseth</cp:lastModifiedBy>
  <cp:revision>53</cp:revision>
  <dcterms:created xsi:type="dcterms:W3CDTF">2018-10-03T12:45:16Z</dcterms:created>
  <dcterms:modified xsi:type="dcterms:W3CDTF">2024-03-28T01:25:50Z</dcterms:modified>
</cp:coreProperties>
</file>